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7" r:id="rId24"/>
    <p:sldId id="278" r:id="rId25"/>
    <p:sldId id="279" r:id="rId26"/>
    <p:sldId id="280" r:id="rId27"/>
    <p:sldId id="281" r:id="rId28"/>
    <p:sldId id="276" r:id="rId29"/>
    <p:sldId id="275"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89" autoAdjust="0"/>
  </p:normalViewPr>
  <p:slideViewPr>
    <p:cSldViewPr snapToGrid="0">
      <p:cViewPr varScale="1">
        <p:scale>
          <a:sx n="79" d="100"/>
          <a:sy n="79" d="100"/>
        </p:scale>
        <p:origin x="42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651adc7478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651adc7478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651adc747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651adc7478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51adc747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51adc747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651adc74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651adc74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51adc747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51adc747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51adc747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51adc747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51adc747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51adc747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651adc747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651adc747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651adc7478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651adc7478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51a4015f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51a4015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14300" lvl="0" indent="0" algn="l" rtl="0">
              <a:spcBef>
                <a:spcPts val="0"/>
              </a:spcBef>
              <a:spcAft>
                <a:spcPts val="0"/>
              </a:spcAft>
              <a:buClr>
                <a:schemeClr val="dk1"/>
              </a:buClr>
              <a:buSzPts val="18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fc002f73c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fc002f73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 thoughts from the group. Let this lead into the ASU Design Aspirations.</a:t>
            </a:r>
            <a:endParaRPr/>
          </a:p>
          <a:p>
            <a:pPr marL="0" lvl="0" indent="0" algn="l" rtl="0">
              <a:spcBef>
                <a:spcPts val="0"/>
              </a:spcBef>
              <a:spcAft>
                <a:spcPts val="0"/>
              </a:spcAft>
              <a:buNone/>
            </a:pPr>
            <a:r>
              <a:rPr lang="en"/>
              <a:t>Point out the discrepancy between inviting people to attend the providing inaccessible content.</a:t>
            </a:r>
            <a:endParaRPr/>
          </a:p>
          <a:p>
            <a:pPr marL="0" lvl="0" indent="0" algn="l" rtl="0">
              <a:spcBef>
                <a:spcPts val="0"/>
              </a:spcBef>
              <a:spcAft>
                <a:spcPts val="0"/>
              </a:spcAft>
              <a:buNone/>
            </a:pPr>
            <a:r>
              <a:rPr lang="en"/>
              <a:t>If people cannot access the information shared, the purpose of the event is undermined.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51a4015f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51a4015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dirty="0">
                <a:solidFill>
                  <a:schemeClr val="dk1"/>
                </a:solidFill>
              </a:rPr>
              <a:t>Cognition - Memory, Learning, Recall</a:t>
            </a:r>
            <a:endParaRPr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Sensation - Vision, Hearing, Touch, Smell, Taste</a:t>
            </a:r>
            <a:endParaRPr dirty="0">
              <a:solidFill>
                <a:schemeClr val="dk1"/>
              </a:solidFill>
            </a:endParaRPr>
          </a:p>
          <a:p>
            <a:pPr marL="457200" lvl="0" indent="-342900" algn="l" rtl="0">
              <a:spcBef>
                <a:spcPts val="0"/>
              </a:spcBef>
              <a:spcAft>
                <a:spcPts val="0"/>
              </a:spcAft>
              <a:buClr>
                <a:schemeClr val="dk1"/>
              </a:buClr>
              <a:buSzPts val="1800"/>
              <a:buChar char="●"/>
            </a:pPr>
            <a:r>
              <a:rPr lang="en" sz="1800" dirty="0">
                <a:solidFill>
                  <a:schemeClr val="dk1"/>
                </a:solidFill>
              </a:rPr>
              <a:t>Integration - Sensory, Environmental, Societal</a:t>
            </a:r>
            <a:endParaRPr dirty="0"/>
          </a:p>
        </p:txBody>
      </p:sp>
    </p:spTree>
    <p:extLst>
      <p:ext uri="{BB962C8B-B14F-4D97-AF65-F5344CB8AC3E}">
        <p14:creationId xmlns:p14="http://schemas.microsoft.com/office/powerpoint/2010/main" val="2435742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51a4015f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51a4015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dirty="0">
                <a:solidFill>
                  <a:schemeClr val="dk1"/>
                </a:solidFill>
              </a:rPr>
              <a:t>Sensation - See, Hear, Touch, Smell, Taste</a:t>
            </a:r>
            <a:endParaRPr dirty="0">
              <a:solidFill>
                <a:schemeClr val="dk1"/>
              </a:solidFill>
            </a:endParaRPr>
          </a:p>
        </p:txBody>
      </p:sp>
    </p:spTree>
    <p:extLst>
      <p:ext uri="{BB962C8B-B14F-4D97-AF65-F5344CB8AC3E}">
        <p14:creationId xmlns:p14="http://schemas.microsoft.com/office/powerpoint/2010/main" val="279776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51a4015f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51a4015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dirty="0">
                <a:solidFill>
                  <a:schemeClr val="dk1"/>
                </a:solidFill>
              </a:rPr>
              <a:t>Integration - Environment, Societ</a:t>
            </a:r>
            <a:r>
              <a:rPr lang="en-US" sz="1800" dirty="0">
                <a:solidFill>
                  <a:schemeClr val="dk1"/>
                </a:solidFill>
              </a:rPr>
              <a:t>y</a:t>
            </a:r>
            <a:r>
              <a:rPr lang="en" sz="1800" dirty="0">
                <a:solidFill>
                  <a:schemeClr val="dk1"/>
                </a:solidFill>
              </a:rPr>
              <a:t>, </a:t>
            </a:r>
            <a:r>
              <a:rPr lang="en-US" sz="1800" dirty="0">
                <a:solidFill>
                  <a:schemeClr val="dk1"/>
                </a:solidFill>
              </a:rPr>
              <a:t>Mobility</a:t>
            </a:r>
            <a:endParaRPr dirty="0"/>
          </a:p>
        </p:txBody>
      </p:sp>
    </p:spTree>
    <p:extLst>
      <p:ext uri="{BB962C8B-B14F-4D97-AF65-F5344CB8AC3E}">
        <p14:creationId xmlns:p14="http://schemas.microsoft.com/office/powerpoint/2010/main" val="2500668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651a4015f7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651a4015f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51a4015f7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651a4015f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37113a4a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37113a4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51a4015f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651a4015f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4d35333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4d35333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fc002f7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fc002f7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not the principles of universal design but instead they demonstrate ways to think about designing communications and events to meet the needs of the broadest audience.</a:t>
            </a:r>
            <a:endParaRPr/>
          </a:p>
          <a:p>
            <a:pPr marL="0" lvl="0" indent="0" algn="l" rtl="0">
              <a:spcBef>
                <a:spcPts val="0"/>
              </a:spcBef>
              <a:spcAft>
                <a:spcPts val="0"/>
              </a:spcAft>
              <a:buNone/>
            </a:pPr>
            <a:r>
              <a:rPr lang="en"/>
              <a:t>Universal Design is an ATTITUDE - GOAL - PROCESS that can benefit everyone.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5fc002f73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5fc002f73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Brainstorm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4d35333c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4d35333c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51a4015f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51a4015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Intro Option 2">
  <p:cSld name="Cover Intro Option 2">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55" name="Google Shape;55;p14"/>
          <p:cNvSpPr txBox="1">
            <a:spLocks noGrp="1"/>
          </p:cNvSpPr>
          <p:nvPr>
            <p:ph type="subTitle" idx="1"/>
          </p:nvPr>
        </p:nvSpPr>
        <p:spPr>
          <a:xfrm>
            <a:off x="360625" y="1005325"/>
            <a:ext cx="7508700" cy="3570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chemeClr val="accent1"/>
                </a:highlight>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pic>
        <p:nvPicPr>
          <p:cNvPr id="56" name="Google Shape;56;p14"/>
          <p:cNvPicPr preferRelativeResize="0"/>
          <p:nvPr/>
        </p:nvPicPr>
        <p:blipFill rotWithShape="1">
          <a:blip r:embed="rId2">
            <a:alphaModFix/>
          </a:blip>
          <a:srcRect/>
          <a:stretch/>
        </p:blipFill>
        <p:spPr>
          <a:xfrm>
            <a:off x="167375" y="3799423"/>
            <a:ext cx="3464700" cy="961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3600" b="1">
                <a:solidFill>
                  <a:schemeClr val="dk1"/>
                </a:solidFill>
              </a:defRPr>
            </a:lvl2pPr>
            <a:lvl3pPr lvl="2" indent="0" rtl="0">
              <a:spcBef>
                <a:spcPts val="0"/>
              </a:spcBef>
              <a:spcAft>
                <a:spcPts val="0"/>
              </a:spcAft>
              <a:buClr>
                <a:schemeClr val="dk1"/>
              </a:buClr>
              <a:buSzPts val="1400"/>
              <a:buFont typeface="Arial"/>
              <a:buNone/>
              <a:defRPr sz="3600" b="1">
                <a:solidFill>
                  <a:schemeClr val="dk1"/>
                </a:solidFill>
              </a:defRPr>
            </a:lvl3pPr>
            <a:lvl4pPr lvl="3" indent="0" rtl="0">
              <a:spcBef>
                <a:spcPts val="0"/>
              </a:spcBef>
              <a:spcAft>
                <a:spcPts val="0"/>
              </a:spcAft>
              <a:buClr>
                <a:schemeClr val="dk1"/>
              </a:buClr>
              <a:buSzPts val="1400"/>
              <a:buFont typeface="Arial"/>
              <a:buNone/>
              <a:defRPr sz="3600" b="1">
                <a:solidFill>
                  <a:schemeClr val="dk1"/>
                </a:solidFill>
              </a:defRPr>
            </a:lvl4pPr>
            <a:lvl5pPr lvl="4" indent="0" rtl="0">
              <a:spcBef>
                <a:spcPts val="0"/>
              </a:spcBef>
              <a:spcAft>
                <a:spcPts val="0"/>
              </a:spcAft>
              <a:buClr>
                <a:schemeClr val="dk1"/>
              </a:buClr>
              <a:buSzPts val="1400"/>
              <a:buFont typeface="Arial"/>
              <a:buNone/>
              <a:defRPr sz="3600" b="1">
                <a:solidFill>
                  <a:schemeClr val="dk1"/>
                </a:solidFill>
              </a:defRPr>
            </a:lvl5pPr>
            <a:lvl6pPr lvl="5" indent="0" rtl="0">
              <a:spcBef>
                <a:spcPts val="0"/>
              </a:spcBef>
              <a:spcAft>
                <a:spcPts val="0"/>
              </a:spcAft>
              <a:buClr>
                <a:schemeClr val="dk1"/>
              </a:buClr>
              <a:buSzPts val="1400"/>
              <a:buFont typeface="Arial"/>
              <a:buNone/>
              <a:defRPr sz="3600" b="1">
                <a:solidFill>
                  <a:schemeClr val="dk1"/>
                </a:solidFill>
              </a:defRPr>
            </a:lvl6pPr>
            <a:lvl7pPr lvl="6" indent="0" rtl="0">
              <a:spcBef>
                <a:spcPts val="0"/>
              </a:spcBef>
              <a:spcAft>
                <a:spcPts val="0"/>
              </a:spcAft>
              <a:buClr>
                <a:schemeClr val="dk1"/>
              </a:buClr>
              <a:buSzPts val="1400"/>
              <a:buFont typeface="Arial"/>
              <a:buNone/>
              <a:defRPr sz="3600" b="1">
                <a:solidFill>
                  <a:schemeClr val="dk1"/>
                </a:solidFill>
              </a:defRPr>
            </a:lvl7pPr>
            <a:lvl8pPr lvl="7" indent="0" rtl="0">
              <a:spcBef>
                <a:spcPts val="0"/>
              </a:spcBef>
              <a:spcAft>
                <a:spcPts val="0"/>
              </a:spcAft>
              <a:buClr>
                <a:schemeClr val="dk1"/>
              </a:buClr>
              <a:buSzPts val="1400"/>
              <a:buFont typeface="Arial"/>
              <a:buNone/>
              <a:defRPr sz="3600" b="1">
                <a:solidFill>
                  <a:schemeClr val="dk1"/>
                </a:solidFill>
              </a:defRPr>
            </a:lvl8pPr>
            <a:lvl9pPr lvl="8" indent="0" rtl="0">
              <a:spcBef>
                <a:spcPts val="0"/>
              </a:spcBef>
              <a:spcAft>
                <a:spcPts val="0"/>
              </a:spcAft>
              <a:buClr>
                <a:schemeClr val="dk1"/>
              </a:buClr>
              <a:buSzPts val="1400"/>
              <a:buFont typeface="Arial"/>
              <a:buNone/>
              <a:defRPr sz="3600" b="1">
                <a:solidFill>
                  <a:schemeClr val="dk1"/>
                </a:solidFill>
              </a:defRPr>
            </a:lvl9pPr>
          </a:lstStyle>
          <a:p>
            <a:endParaRPr/>
          </a:p>
        </p:txBody>
      </p:sp>
      <p:sp>
        <p:nvSpPr>
          <p:cNvPr id="88" name="Google Shape;88;p23"/>
          <p:cNvSpPr/>
          <p:nvPr/>
        </p:nvSpPr>
        <p:spPr>
          <a:xfrm>
            <a:off x="-19225" y="1760200"/>
            <a:ext cx="9163200" cy="3438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with text" type="titleOnly">
  <p:cSld name="TITLE_ONLY">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91" name="Google Shape;91;p24"/>
          <p:cNvSpPr txBox="1">
            <a:spLocks noGrp="1"/>
          </p:cNvSpPr>
          <p:nvPr>
            <p:ph type="body" idx="1"/>
          </p:nvPr>
        </p:nvSpPr>
        <p:spPr>
          <a:xfrm>
            <a:off x="100575" y="1204825"/>
            <a:ext cx="8031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with 3 column">
  <p:cSld name="Headline with 3 column">
    <p:spTree>
      <p:nvGrpSpPr>
        <p:cNvPr id="1" name="Shape 92"/>
        <p:cNvGrpSpPr/>
        <p:nvPr/>
      </p:nvGrpSpPr>
      <p:grpSpPr>
        <a:xfrm>
          <a:off x="0" y="0"/>
          <a:ext cx="0" cy="0"/>
          <a:chOff x="0" y="0"/>
          <a:chExt cx="0" cy="0"/>
        </a:xfrm>
      </p:grpSpPr>
      <p:sp>
        <p:nvSpPr>
          <p:cNvPr id="93" name="Google Shape;93;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94" name="Google Shape;94;p25"/>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95" name="Google Shape;95;p25"/>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96" name="Google Shape;96;p25"/>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97"/>
        <p:cNvGrpSpPr/>
        <p:nvPr/>
      </p:nvGrpSpPr>
      <p:grpSpPr>
        <a:xfrm>
          <a:off x="0" y="0"/>
          <a:ext cx="0" cy="0"/>
          <a:chOff x="0" y="0"/>
          <a:chExt cx="0" cy="0"/>
        </a:xfrm>
      </p:grpSpPr>
      <p:sp>
        <p:nvSpPr>
          <p:cNvPr id="98" name="Google Shape;98;p26"/>
          <p:cNvSpPr txBox="1">
            <a:spLocks noGrp="1"/>
          </p:cNvSpPr>
          <p:nvPr>
            <p:ph type="subTitle" idx="1"/>
          </p:nvPr>
        </p:nvSpPr>
        <p:spPr>
          <a:xfrm>
            <a:off x="311700" y="1005325"/>
            <a:ext cx="75087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latin typeface="Arial"/>
                <a:ea typeface="Arial"/>
                <a:cs typeface="Arial"/>
                <a:sym typeface="Arial"/>
              </a:defRPr>
            </a:lvl9pPr>
          </a:lstStyle>
          <a:p>
            <a:endParaRPr/>
          </a:p>
        </p:txBody>
      </p:sp>
      <p:sp>
        <p:nvSpPr>
          <p:cNvPr id="99" name="Google Shape;99;p26"/>
          <p:cNvSpPr txBox="1">
            <a:spLocks noGrp="1"/>
          </p:cNvSpPr>
          <p:nvPr>
            <p:ph type="title"/>
          </p:nvPr>
        </p:nvSpPr>
        <p:spPr>
          <a:xfrm>
            <a:off x="311700" y="11308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ll out plus image">
  <p:cSld name="Call out plus image">
    <p:spTree>
      <p:nvGrpSpPr>
        <p:cNvPr id="1" name="Shape 100"/>
        <p:cNvGrpSpPr/>
        <p:nvPr/>
      </p:nvGrpSpPr>
      <p:grpSpPr>
        <a:xfrm>
          <a:off x="0" y="0"/>
          <a:ext cx="0" cy="0"/>
          <a:chOff x="0" y="0"/>
          <a:chExt cx="0" cy="0"/>
        </a:xfrm>
      </p:grpSpPr>
      <p:sp>
        <p:nvSpPr>
          <p:cNvPr id="101" name="Google Shape;101;p27"/>
          <p:cNvSpPr txBox="1">
            <a:spLocks noGrp="1"/>
          </p:cNvSpPr>
          <p:nvPr>
            <p:ph type="title"/>
          </p:nvPr>
        </p:nvSpPr>
        <p:spPr>
          <a:xfrm>
            <a:off x="218900" y="228975"/>
            <a:ext cx="1860300" cy="2339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1800" b="1">
                <a:solidFill>
                  <a:schemeClr val="dk1"/>
                </a:solidFill>
              </a:defRPr>
            </a:lvl2pPr>
            <a:lvl3pPr lvl="2" indent="0" rtl="0">
              <a:spcBef>
                <a:spcPts val="0"/>
              </a:spcBef>
              <a:spcAft>
                <a:spcPts val="0"/>
              </a:spcAft>
              <a:buClr>
                <a:schemeClr val="dk1"/>
              </a:buClr>
              <a:buSzPts val="1400"/>
              <a:buFont typeface="Arial"/>
              <a:buNone/>
              <a:defRPr sz="1800" b="1">
                <a:solidFill>
                  <a:schemeClr val="dk1"/>
                </a:solidFill>
              </a:defRPr>
            </a:lvl3pPr>
            <a:lvl4pPr lvl="3" indent="0" rtl="0">
              <a:spcBef>
                <a:spcPts val="0"/>
              </a:spcBef>
              <a:spcAft>
                <a:spcPts val="0"/>
              </a:spcAft>
              <a:buClr>
                <a:schemeClr val="dk1"/>
              </a:buClr>
              <a:buSzPts val="1400"/>
              <a:buFont typeface="Arial"/>
              <a:buNone/>
              <a:defRPr sz="1800" b="1">
                <a:solidFill>
                  <a:schemeClr val="dk1"/>
                </a:solidFill>
              </a:defRPr>
            </a:lvl4pPr>
            <a:lvl5pPr lvl="4" indent="0" rtl="0">
              <a:spcBef>
                <a:spcPts val="0"/>
              </a:spcBef>
              <a:spcAft>
                <a:spcPts val="0"/>
              </a:spcAft>
              <a:buClr>
                <a:schemeClr val="dk1"/>
              </a:buClr>
              <a:buSzPts val="1400"/>
              <a:buFont typeface="Arial"/>
              <a:buNone/>
              <a:defRPr sz="1800" b="1">
                <a:solidFill>
                  <a:schemeClr val="dk1"/>
                </a:solidFill>
              </a:defRPr>
            </a:lvl5pPr>
            <a:lvl6pPr lvl="5" indent="0" rtl="0">
              <a:spcBef>
                <a:spcPts val="0"/>
              </a:spcBef>
              <a:spcAft>
                <a:spcPts val="0"/>
              </a:spcAft>
              <a:buClr>
                <a:schemeClr val="dk1"/>
              </a:buClr>
              <a:buSzPts val="1400"/>
              <a:buFont typeface="Arial"/>
              <a:buNone/>
              <a:defRPr sz="1800" b="1">
                <a:solidFill>
                  <a:schemeClr val="dk1"/>
                </a:solidFill>
              </a:defRPr>
            </a:lvl6pPr>
            <a:lvl7pPr lvl="6" indent="0" rtl="0">
              <a:spcBef>
                <a:spcPts val="0"/>
              </a:spcBef>
              <a:spcAft>
                <a:spcPts val="0"/>
              </a:spcAft>
              <a:buClr>
                <a:schemeClr val="dk1"/>
              </a:buClr>
              <a:buSzPts val="1400"/>
              <a:buFont typeface="Arial"/>
              <a:buNone/>
              <a:defRPr sz="1800" b="1">
                <a:solidFill>
                  <a:schemeClr val="dk1"/>
                </a:solidFill>
              </a:defRPr>
            </a:lvl7pPr>
            <a:lvl8pPr lvl="7" indent="0" rtl="0">
              <a:spcBef>
                <a:spcPts val="0"/>
              </a:spcBef>
              <a:spcAft>
                <a:spcPts val="0"/>
              </a:spcAft>
              <a:buClr>
                <a:schemeClr val="dk1"/>
              </a:buClr>
              <a:buSzPts val="1400"/>
              <a:buFont typeface="Arial"/>
              <a:buNone/>
              <a:defRPr sz="1800" b="1">
                <a:solidFill>
                  <a:schemeClr val="dk1"/>
                </a:solidFill>
              </a:defRPr>
            </a:lvl8pPr>
            <a:lvl9pPr lvl="8" indent="0" rtl="0">
              <a:spcBef>
                <a:spcPts val="0"/>
              </a:spcBef>
              <a:spcAft>
                <a:spcPts val="0"/>
              </a:spcAft>
              <a:buClr>
                <a:schemeClr val="dk1"/>
              </a:buClr>
              <a:buSzPts val="1400"/>
              <a:buFont typeface="Arial"/>
              <a:buNone/>
              <a:defRPr sz="1800" b="1">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ll out plus image 1">
  <p:cSld name="Call out plus image_1">
    <p:spTree>
      <p:nvGrpSpPr>
        <p:cNvPr id="1" name="Shape 102"/>
        <p:cNvGrpSpPr/>
        <p:nvPr/>
      </p:nvGrpSpPr>
      <p:grpSpPr>
        <a:xfrm>
          <a:off x="0" y="0"/>
          <a:ext cx="0" cy="0"/>
          <a:chOff x="0" y="0"/>
          <a:chExt cx="0" cy="0"/>
        </a:xfrm>
      </p:grpSpPr>
      <p:sp>
        <p:nvSpPr>
          <p:cNvPr id="103" name="Google Shape;103;p28"/>
          <p:cNvSpPr txBox="1">
            <a:spLocks noGrp="1"/>
          </p:cNvSpPr>
          <p:nvPr>
            <p:ph type="title"/>
          </p:nvPr>
        </p:nvSpPr>
        <p:spPr>
          <a:xfrm>
            <a:off x="218900" y="228975"/>
            <a:ext cx="1860300" cy="2339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18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1800" b="1">
                <a:solidFill>
                  <a:schemeClr val="dk1"/>
                </a:solidFill>
              </a:defRPr>
            </a:lvl2pPr>
            <a:lvl3pPr lvl="2" indent="0" rtl="0">
              <a:spcBef>
                <a:spcPts val="0"/>
              </a:spcBef>
              <a:spcAft>
                <a:spcPts val="0"/>
              </a:spcAft>
              <a:buClr>
                <a:schemeClr val="dk1"/>
              </a:buClr>
              <a:buSzPts val="1400"/>
              <a:buFont typeface="Arial"/>
              <a:buNone/>
              <a:defRPr sz="1800" b="1">
                <a:solidFill>
                  <a:schemeClr val="dk1"/>
                </a:solidFill>
              </a:defRPr>
            </a:lvl3pPr>
            <a:lvl4pPr lvl="3" indent="0" rtl="0">
              <a:spcBef>
                <a:spcPts val="0"/>
              </a:spcBef>
              <a:spcAft>
                <a:spcPts val="0"/>
              </a:spcAft>
              <a:buClr>
                <a:schemeClr val="dk1"/>
              </a:buClr>
              <a:buSzPts val="1400"/>
              <a:buFont typeface="Arial"/>
              <a:buNone/>
              <a:defRPr sz="1800" b="1">
                <a:solidFill>
                  <a:schemeClr val="dk1"/>
                </a:solidFill>
              </a:defRPr>
            </a:lvl4pPr>
            <a:lvl5pPr lvl="4" indent="0" rtl="0">
              <a:spcBef>
                <a:spcPts val="0"/>
              </a:spcBef>
              <a:spcAft>
                <a:spcPts val="0"/>
              </a:spcAft>
              <a:buClr>
                <a:schemeClr val="dk1"/>
              </a:buClr>
              <a:buSzPts val="1400"/>
              <a:buFont typeface="Arial"/>
              <a:buNone/>
              <a:defRPr sz="1800" b="1">
                <a:solidFill>
                  <a:schemeClr val="dk1"/>
                </a:solidFill>
              </a:defRPr>
            </a:lvl5pPr>
            <a:lvl6pPr lvl="5" indent="0" rtl="0">
              <a:spcBef>
                <a:spcPts val="0"/>
              </a:spcBef>
              <a:spcAft>
                <a:spcPts val="0"/>
              </a:spcAft>
              <a:buClr>
                <a:schemeClr val="dk1"/>
              </a:buClr>
              <a:buSzPts val="1400"/>
              <a:buFont typeface="Arial"/>
              <a:buNone/>
              <a:defRPr sz="1800" b="1">
                <a:solidFill>
                  <a:schemeClr val="dk1"/>
                </a:solidFill>
              </a:defRPr>
            </a:lvl6pPr>
            <a:lvl7pPr lvl="6" indent="0" rtl="0">
              <a:spcBef>
                <a:spcPts val="0"/>
              </a:spcBef>
              <a:spcAft>
                <a:spcPts val="0"/>
              </a:spcAft>
              <a:buClr>
                <a:schemeClr val="dk1"/>
              </a:buClr>
              <a:buSzPts val="1400"/>
              <a:buFont typeface="Arial"/>
              <a:buNone/>
              <a:defRPr sz="1800" b="1">
                <a:solidFill>
                  <a:schemeClr val="dk1"/>
                </a:solidFill>
              </a:defRPr>
            </a:lvl7pPr>
            <a:lvl8pPr lvl="7" indent="0" rtl="0">
              <a:spcBef>
                <a:spcPts val="0"/>
              </a:spcBef>
              <a:spcAft>
                <a:spcPts val="0"/>
              </a:spcAft>
              <a:buClr>
                <a:schemeClr val="dk1"/>
              </a:buClr>
              <a:buSzPts val="1400"/>
              <a:buFont typeface="Arial"/>
              <a:buNone/>
              <a:defRPr sz="1800" b="1">
                <a:solidFill>
                  <a:schemeClr val="dk1"/>
                </a:solidFill>
              </a:defRPr>
            </a:lvl8pPr>
            <a:lvl9pPr lvl="8" indent="0" rtl="0">
              <a:spcBef>
                <a:spcPts val="0"/>
              </a:spcBef>
              <a:spcAft>
                <a:spcPts val="0"/>
              </a:spcAft>
              <a:buClr>
                <a:schemeClr val="dk1"/>
              </a:buClr>
              <a:buSzPts val="1400"/>
              <a:buFont typeface="Arial"/>
              <a:buNone/>
              <a:defRPr sz="1800" b="1">
                <a:solidFill>
                  <a:schemeClr val="dk1"/>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Gold chapter break or bold statement gold 2">
  <p:cSld name="Gold chapter break or bold statement gold 2">
    <p:bg>
      <p:bgPr>
        <a:solidFill>
          <a:schemeClr val="accent1"/>
        </a:solidFill>
        <a:effectLst/>
      </p:bgPr>
    </p:bg>
    <p:spTree>
      <p:nvGrpSpPr>
        <p:cNvPr id="1" name="Shape 104"/>
        <p:cNvGrpSpPr/>
        <p:nvPr/>
      </p:nvGrpSpPr>
      <p:grpSpPr>
        <a:xfrm>
          <a:off x="0" y="0"/>
          <a:ext cx="0" cy="0"/>
          <a:chOff x="0" y="0"/>
          <a:chExt cx="0" cy="0"/>
        </a:xfrm>
      </p:grpSpPr>
      <p:sp>
        <p:nvSpPr>
          <p:cNvPr id="105" name="Google Shape;105;p29"/>
          <p:cNvSpPr txBox="1">
            <a:spLocks noGrp="1"/>
          </p:cNvSpPr>
          <p:nvPr>
            <p:ph type="title"/>
          </p:nvPr>
        </p:nvSpPr>
        <p:spPr>
          <a:xfrm>
            <a:off x="311700" y="12832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7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106" name="Google Shape;106;p29"/>
          <p:cNvSpPr txBox="1">
            <a:spLocks noGrp="1"/>
          </p:cNvSpPr>
          <p:nvPr>
            <p:ph type="subTitle" idx="1"/>
          </p:nvPr>
        </p:nvSpPr>
        <p:spPr>
          <a:xfrm>
            <a:off x="436825" y="1005325"/>
            <a:ext cx="7508700" cy="3570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6pPr>
            <a:lvl7pPr marL="2743200" marR="0" lvl="6"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7pPr>
            <a:lvl8pPr marL="3200400" marR="0" lvl="7"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8pPr>
            <a:lvl9pPr marL="3657600" marR="0" lvl="8" indent="0" algn="l" rtl="0">
              <a:lnSpc>
                <a:spcPct val="100000"/>
              </a:lnSpc>
              <a:spcBef>
                <a:spcPts val="0"/>
              </a:spcBef>
              <a:spcAft>
                <a:spcPts val="0"/>
              </a:spcAft>
              <a:buClr>
                <a:srgbClr val="000000"/>
              </a:buClr>
              <a:buSzPts val="1400"/>
              <a:buFont typeface="Arial"/>
              <a:buNone/>
              <a:defRPr sz="1400" b="1" i="0" u="none" strike="noStrike" cap="none">
                <a:solidFill>
                  <a:srgbClr val="000000"/>
                </a:solidFill>
                <a:highlight>
                  <a:srgbClr val="FFFFFF"/>
                </a:highlight>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old chapter break or bold statement gold 1">
  <p:cSld name="Gold chapter break or bold statement gold 1">
    <p:bg>
      <p:bgPr>
        <a:solidFill>
          <a:schemeClr val="accent2"/>
        </a:solidFill>
        <a:effectLst/>
      </p:bgPr>
    </p:bg>
    <p:spTree>
      <p:nvGrpSpPr>
        <p:cNvPr id="1" name="Shape 107"/>
        <p:cNvGrpSpPr/>
        <p:nvPr/>
      </p:nvGrpSpPr>
      <p:grpSpPr>
        <a:xfrm>
          <a:off x="0" y="0"/>
          <a:ext cx="0" cy="0"/>
          <a:chOff x="0" y="0"/>
          <a:chExt cx="0" cy="0"/>
        </a:xfrm>
      </p:grpSpPr>
      <p:sp>
        <p:nvSpPr>
          <p:cNvPr id="108" name="Google Shape;108;p30"/>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1400"/>
              <a:buFont typeface="Arial"/>
              <a:buNone/>
              <a:defRPr sz="6200" b="1" i="0" u="none" strike="noStrike" cap="none">
                <a:solidFill>
                  <a:schemeClr val="lt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6200" b="1">
                <a:solidFill>
                  <a:schemeClr val="dk1"/>
                </a:solidFill>
              </a:defRPr>
            </a:lvl2pPr>
            <a:lvl3pPr lvl="2" indent="0" rtl="0">
              <a:spcBef>
                <a:spcPts val="0"/>
              </a:spcBef>
              <a:spcAft>
                <a:spcPts val="0"/>
              </a:spcAft>
              <a:buClr>
                <a:schemeClr val="dk1"/>
              </a:buClr>
              <a:buSzPts val="1400"/>
              <a:buFont typeface="Arial"/>
              <a:buNone/>
              <a:defRPr sz="6200" b="1">
                <a:solidFill>
                  <a:schemeClr val="dk1"/>
                </a:solidFill>
              </a:defRPr>
            </a:lvl3pPr>
            <a:lvl4pPr lvl="3" indent="0" rtl="0">
              <a:spcBef>
                <a:spcPts val="0"/>
              </a:spcBef>
              <a:spcAft>
                <a:spcPts val="0"/>
              </a:spcAft>
              <a:buClr>
                <a:schemeClr val="dk1"/>
              </a:buClr>
              <a:buSzPts val="1400"/>
              <a:buFont typeface="Arial"/>
              <a:buNone/>
              <a:defRPr sz="6200" b="1">
                <a:solidFill>
                  <a:schemeClr val="dk1"/>
                </a:solidFill>
              </a:defRPr>
            </a:lvl4pPr>
            <a:lvl5pPr lvl="4" indent="0" rtl="0">
              <a:spcBef>
                <a:spcPts val="0"/>
              </a:spcBef>
              <a:spcAft>
                <a:spcPts val="0"/>
              </a:spcAft>
              <a:buClr>
                <a:schemeClr val="dk1"/>
              </a:buClr>
              <a:buSzPts val="1400"/>
              <a:buFont typeface="Arial"/>
              <a:buNone/>
              <a:defRPr sz="6200" b="1">
                <a:solidFill>
                  <a:schemeClr val="dk1"/>
                </a:solidFill>
              </a:defRPr>
            </a:lvl5pPr>
            <a:lvl6pPr lvl="5" indent="0" rtl="0">
              <a:spcBef>
                <a:spcPts val="0"/>
              </a:spcBef>
              <a:spcAft>
                <a:spcPts val="0"/>
              </a:spcAft>
              <a:buClr>
                <a:schemeClr val="dk1"/>
              </a:buClr>
              <a:buSzPts val="1400"/>
              <a:buFont typeface="Arial"/>
              <a:buNone/>
              <a:defRPr sz="6200" b="1">
                <a:solidFill>
                  <a:schemeClr val="dk1"/>
                </a:solidFill>
              </a:defRPr>
            </a:lvl6pPr>
            <a:lvl7pPr lvl="6" indent="0" rtl="0">
              <a:spcBef>
                <a:spcPts val="0"/>
              </a:spcBef>
              <a:spcAft>
                <a:spcPts val="0"/>
              </a:spcAft>
              <a:buClr>
                <a:schemeClr val="dk1"/>
              </a:buClr>
              <a:buSzPts val="1400"/>
              <a:buFont typeface="Arial"/>
              <a:buNone/>
              <a:defRPr sz="6200" b="1">
                <a:solidFill>
                  <a:schemeClr val="dk1"/>
                </a:solidFill>
              </a:defRPr>
            </a:lvl7pPr>
            <a:lvl8pPr lvl="7" indent="0" rtl="0">
              <a:spcBef>
                <a:spcPts val="0"/>
              </a:spcBef>
              <a:spcAft>
                <a:spcPts val="0"/>
              </a:spcAft>
              <a:buClr>
                <a:schemeClr val="dk1"/>
              </a:buClr>
              <a:buSzPts val="1400"/>
              <a:buFont typeface="Arial"/>
              <a:buNone/>
              <a:defRPr sz="6200" b="1">
                <a:solidFill>
                  <a:schemeClr val="dk1"/>
                </a:solidFill>
              </a:defRPr>
            </a:lvl8pPr>
            <a:lvl9pPr lvl="8" indent="0" rtl="0">
              <a:spcBef>
                <a:spcPts val="0"/>
              </a:spcBef>
              <a:spcAft>
                <a:spcPts val="0"/>
              </a:spcAft>
              <a:buClr>
                <a:schemeClr val="dk1"/>
              </a:buClr>
              <a:buSzPts val="1400"/>
              <a:buFont typeface="Arial"/>
              <a:buNone/>
              <a:defRPr sz="6200" b="1">
                <a:solidFill>
                  <a:schemeClr val="dk1"/>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345303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06539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and intro" type="title">
  <p:cSld name="TITLE">
    <p:spTree>
      <p:nvGrpSpPr>
        <p:cNvPr id="1" name="Shape 57"/>
        <p:cNvGrpSpPr/>
        <p:nvPr/>
      </p:nvGrpSpPr>
      <p:grpSpPr>
        <a:xfrm>
          <a:off x="0" y="0"/>
          <a:ext cx="0" cy="0"/>
          <a:chOff x="0" y="0"/>
          <a:chExt cx="0" cy="0"/>
        </a:xfrm>
      </p:grpSpPr>
      <p:sp>
        <p:nvSpPr>
          <p:cNvPr id="58" name="Google Shape;58;p15"/>
          <p:cNvSpPr txBox="1">
            <a:spLocks noGrp="1"/>
          </p:cNvSpPr>
          <p:nvPr>
            <p:ph type="ctrTitle"/>
          </p:nvPr>
        </p:nvSpPr>
        <p:spPr>
          <a:xfrm>
            <a:off x="311708" y="2116175"/>
            <a:ext cx="8520600" cy="20526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rial"/>
              <a:buNone/>
              <a:defRPr sz="5200" b="1"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5200" b="1">
                <a:solidFill>
                  <a:schemeClr val="dk1"/>
                </a:solidFill>
              </a:defRPr>
            </a:lvl2pPr>
            <a:lvl3pPr lvl="2" indent="0" algn="ctr" rtl="0">
              <a:spcBef>
                <a:spcPts val="0"/>
              </a:spcBef>
              <a:spcAft>
                <a:spcPts val="0"/>
              </a:spcAft>
              <a:buClr>
                <a:schemeClr val="dk1"/>
              </a:buClr>
              <a:buSzPts val="1400"/>
              <a:buFont typeface="Arial"/>
              <a:buNone/>
              <a:defRPr sz="5200" b="1">
                <a:solidFill>
                  <a:schemeClr val="dk1"/>
                </a:solidFill>
              </a:defRPr>
            </a:lvl3pPr>
            <a:lvl4pPr lvl="3" indent="0" algn="ctr" rtl="0">
              <a:spcBef>
                <a:spcPts val="0"/>
              </a:spcBef>
              <a:spcAft>
                <a:spcPts val="0"/>
              </a:spcAft>
              <a:buClr>
                <a:schemeClr val="dk1"/>
              </a:buClr>
              <a:buSzPts val="1400"/>
              <a:buFont typeface="Arial"/>
              <a:buNone/>
              <a:defRPr sz="5200" b="1">
                <a:solidFill>
                  <a:schemeClr val="dk1"/>
                </a:solidFill>
              </a:defRPr>
            </a:lvl4pPr>
            <a:lvl5pPr lvl="4" indent="0" algn="ctr" rtl="0">
              <a:spcBef>
                <a:spcPts val="0"/>
              </a:spcBef>
              <a:spcAft>
                <a:spcPts val="0"/>
              </a:spcAft>
              <a:buClr>
                <a:schemeClr val="dk1"/>
              </a:buClr>
              <a:buSzPts val="1400"/>
              <a:buFont typeface="Arial"/>
              <a:buNone/>
              <a:defRPr sz="5200" b="1">
                <a:solidFill>
                  <a:schemeClr val="dk1"/>
                </a:solidFill>
              </a:defRPr>
            </a:lvl5pPr>
            <a:lvl6pPr lvl="5" indent="0" algn="ctr" rtl="0">
              <a:spcBef>
                <a:spcPts val="0"/>
              </a:spcBef>
              <a:spcAft>
                <a:spcPts val="0"/>
              </a:spcAft>
              <a:buClr>
                <a:schemeClr val="dk1"/>
              </a:buClr>
              <a:buSzPts val="1400"/>
              <a:buFont typeface="Arial"/>
              <a:buNone/>
              <a:defRPr sz="5200" b="1">
                <a:solidFill>
                  <a:schemeClr val="dk1"/>
                </a:solidFill>
              </a:defRPr>
            </a:lvl6pPr>
            <a:lvl7pPr lvl="6" indent="0" algn="ctr" rtl="0">
              <a:spcBef>
                <a:spcPts val="0"/>
              </a:spcBef>
              <a:spcAft>
                <a:spcPts val="0"/>
              </a:spcAft>
              <a:buClr>
                <a:schemeClr val="dk1"/>
              </a:buClr>
              <a:buSzPts val="1400"/>
              <a:buFont typeface="Arial"/>
              <a:buNone/>
              <a:defRPr sz="5200" b="1">
                <a:solidFill>
                  <a:schemeClr val="dk1"/>
                </a:solidFill>
              </a:defRPr>
            </a:lvl7pPr>
            <a:lvl8pPr lvl="7" indent="0" algn="ctr" rtl="0">
              <a:spcBef>
                <a:spcPts val="0"/>
              </a:spcBef>
              <a:spcAft>
                <a:spcPts val="0"/>
              </a:spcAft>
              <a:buClr>
                <a:schemeClr val="dk1"/>
              </a:buClr>
              <a:buSzPts val="1400"/>
              <a:buFont typeface="Arial"/>
              <a:buNone/>
              <a:defRPr sz="5200" b="1">
                <a:solidFill>
                  <a:schemeClr val="dk1"/>
                </a:solidFill>
              </a:defRPr>
            </a:lvl8pPr>
            <a:lvl9pPr lvl="8" indent="0" algn="ctr" rtl="0">
              <a:spcBef>
                <a:spcPts val="0"/>
              </a:spcBef>
              <a:spcAft>
                <a:spcPts val="0"/>
              </a:spcAft>
              <a:buClr>
                <a:schemeClr val="dk1"/>
              </a:buClr>
              <a:buSzPts val="1400"/>
              <a:buFont typeface="Arial"/>
              <a:buNone/>
              <a:defRPr sz="5200" b="1">
                <a:solidFill>
                  <a:schemeClr val="dk1"/>
                </a:solidFill>
              </a:defRPr>
            </a:lvl9pPr>
          </a:lstStyle>
          <a:p>
            <a:endParaRPr/>
          </a:p>
        </p:txBody>
      </p:sp>
      <p:sp>
        <p:nvSpPr>
          <p:cNvPr id="59" name="Google Shape;59;p15"/>
          <p:cNvSpPr txBox="1">
            <a:spLocks noGrp="1"/>
          </p:cNvSpPr>
          <p:nvPr>
            <p:ph type="subTitle" idx="1"/>
          </p:nvPr>
        </p:nvSpPr>
        <p:spPr>
          <a:xfrm>
            <a:off x="311700" y="4205725"/>
            <a:ext cx="8151600" cy="792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2800" b="1"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SzPts val="1400"/>
              <a:buFont typeface="Arial"/>
              <a:buNone/>
              <a:defRPr sz="2800" b="0" i="0" u="none" strike="noStrike" cap="none">
                <a:solidFill>
                  <a:srgbClr val="000000"/>
                </a:solidFill>
                <a:latin typeface="Arial"/>
                <a:ea typeface="Arial"/>
                <a:cs typeface="Arial"/>
                <a:sym typeface="Arial"/>
              </a:defRPr>
            </a:lvl9pPr>
          </a:lstStyle>
          <a:p>
            <a:endParaRPr/>
          </a:p>
        </p:txBody>
      </p:sp>
      <p:pic>
        <p:nvPicPr>
          <p:cNvPr id="60" name="Google Shape;60;p15" descr="ASU_Horiz_RGB_Digital_MaroonGold.png"/>
          <p:cNvPicPr preferRelativeResize="0"/>
          <p:nvPr/>
        </p:nvPicPr>
        <p:blipFill rotWithShape="1">
          <a:blip r:embed="rId2">
            <a:alphaModFix/>
          </a:blip>
          <a:srcRect/>
          <a:stretch/>
        </p:blipFill>
        <p:spPr>
          <a:xfrm>
            <a:off x="245068" y="187047"/>
            <a:ext cx="3845100" cy="10671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91188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6805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old chapter break or bold statement gold">
  <p:cSld name="Gold chapter break or bold statement gold">
    <p:bg>
      <p:bgPr>
        <a:solidFill>
          <a:schemeClr val="accent1"/>
        </a:solidFill>
        <a:effectLst/>
      </p:bgPr>
    </p:bg>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826025"/>
            <a:ext cx="62463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62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6200" b="1">
                <a:solidFill>
                  <a:schemeClr val="dk1"/>
                </a:solidFill>
              </a:defRPr>
            </a:lvl2pPr>
            <a:lvl3pPr lvl="2" indent="0" rtl="0">
              <a:spcBef>
                <a:spcPts val="0"/>
              </a:spcBef>
              <a:spcAft>
                <a:spcPts val="0"/>
              </a:spcAft>
              <a:buClr>
                <a:schemeClr val="dk1"/>
              </a:buClr>
              <a:buSzPts val="1400"/>
              <a:buFont typeface="Arial"/>
              <a:buNone/>
              <a:defRPr sz="6200" b="1">
                <a:solidFill>
                  <a:schemeClr val="dk1"/>
                </a:solidFill>
              </a:defRPr>
            </a:lvl3pPr>
            <a:lvl4pPr lvl="3" indent="0" rtl="0">
              <a:spcBef>
                <a:spcPts val="0"/>
              </a:spcBef>
              <a:spcAft>
                <a:spcPts val="0"/>
              </a:spcAft>
              <a:buClr>
                <a:schemeClr val="dk1"/>
              </a:buClr>
              <a:buSzPts val="1400"/>
              <a:buFont typeface="Arial"/>
              <a:buNone/>
              <a:defRPr sz="6200" b="1">
                <a:solidFill>
                  <a:schemeClr val="dk1"/>
                </a:solidFill>
              </a:defRPr>
            </a:lvl4pPr>
            <a:lvl5pPr lvl="4" indent="0" rtl="0">
              <a:spcBef>
                <a:spcPts val="0"/>
              </a:spcBef>
              <a:spcAft>
                <a:spcPts val="0"/>
              </a:spcAft>
              <a:buClr>
                <a:schemeClr val="dk1"/>
              </a:buClr>
              <a:buSzPts val="1400"/>
              <a:buFont typeface="Arial"/>
              <a:buNone/>
              <a:defRPr sz="6200" b="1">
                <a:solidFill>
                  <a:schemeClr val="dk1"/>
                </a:solidFill>
              </a:defRPr>
            </a:lvl5pPr>
            <a:lvl6pPr lvl="5" indent="0" rtl="0">
              <a:spcBef>
                <a:spcPts val="0"/>
              </a:spcBef>
              <a:spcAft>
                <a:spcPts val="0"/>
              </a:spcAft>
              <a:buClr>
                <a:schemeClr val="dk1"/>
              </a:buClr>
              <a:buSzPts val="1400"/>
              <a:buFont typeface="Arial"/>
              <a:buNone/>
              <a:defRPr sz="6200" b="1">
                <a:solidFill>
                  <a:schemeClr val="dk1"/>
                </a:solidFill>
              </a:defRPr>
            </a:lvl6pPr>
            <a:lvl7pPr lvl="6" indent="0" rtl="0">
              <a:spcBef>
                <a:spcPts val="0"/>
              </a:spcBef>
              <a:spcAft>
                <a:spcPts val="0"/>
              </a:spcAft>
              <a:buClr>
                <a:schemeClr val="dk1"/>
              </a:buClr>
              <a:buSzPts val="1400"/>
              <a:buFont typeface="Arial"/>
              <a:buNone/>
              <a:defRPr sz="6200" b="1">
                <a:solidFill>
                  <a:schemeClr val="dk1"/>
                </a:solidFill>
              </a:defRPr>
            </a:lvl7pPr>
            <a:lvl8pPr lvl="7" indent="0" rtl="0">
              <a:spcBef>
                <a:spcPts val="0"/>
              </a:spcBef>
              <a:spcAft>
                <a:spcPts val="0"/>
              </a:spcAft>
              <a:buClr>
                <a:schemeClr val="dk1"/>
              </a:buClr>
              <a:buSzPts val="1400"/>
              <a:buFont typeface="Arial"/>
              <a:buNone/>
              <a:defRPr sz="6200" b="1">
                <a:solidFill>
                  <a:schemeClr val="dk1"/>
                </a:solidFill>
              </a:defRPr>
            </a:lvl8pPr>
            <a:lvl9pPr lvl="8" indent="0" rtl="0">
              <a:spcBef>
                <a:spcPts val="0"/>
              </a:spcBef>
              <a:spcAft>
                <a:spcPts val="0"/>
              </a:spcAft>
              <a:buClr>
                <a:schemeClr val="dk1"/>
              </a:buClr>
              <a:buSzPts val="1400"/>
              <a:buFont typeface="Arial"/>
              <a:buNone/>
              <a:defRPr sz="6200" b="1">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break agenda">
  <p:cSld name="Chapter break agenda">
    <p:bg>
      <p:bgPr>
        <a:solidFill>
          <a:srgbClr val="000000"/>
        </a:solid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464100" y="2045225"/>
            <a:ext cx="2787600" cy="572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FFFFF"/>
              </a:buClr>
              <a:buSzPts val="1400"/>
              <a:buFont typeface="Arial"/>
              <a:buNone/>
              <a:defRPr sz="4800" b="1" i="0" u="none" strike="noStrike" cap="none">
                <a:solidFill>
                  <a:srgbClr val="FFFFFF"/>
                </a:solidFill>
                <a:latin typeface="Arial"/>
                <a:ea typeface="Arial"/>
                <a:cs typeface="Arial"/>
                <a:sym typeface="Arial"/>
              </a:defRPr>
            </a:lvl1pPr>
            <a:lvl2pPr lvl="1" indent="0" algn="r" rtl="0">
              <a:spcBef>
                <a:spcPts val="0"/>
              </a:spcBef>
              <a:spcAft>
                <a:spcPts val="0"/>
              </a:spcAft>
              <a:buClr>
                <a:srgbClr val="FFFFFF"/>
              </a:buClr>
              <a:buSzPts val="1400"/>
              <a:buFont typeface="Arial"/>
              <a:buNone/>
              <a:defRPr sz="4800" b="1">
                <a:solidFill>
                  <a:srgbClr val="FFFFFF"/>
                </a:solidFill>
              </a:defRPr>
            </a:lvl2pPr>
            <a:lvl3pPr lvl="2" indent="0" algn="r" rtl="0">
              <a:spcBef>
                <a:spcPts val="0"/>
              </a:spcBef>
              <a:spcAft>
                <a:spcPts val="0"/>
              </a:spcAft>
              <a:buClr>
                <a:srgbClr val="FFFFFF"/>
              </a:buClr>
              <a:buSzPts val="1400"/>
              <a:buFont typeface="Arial"/>
              <a:buNone/>
              <a:defRPr sz="4800" b="1">
                <a:solidFill>
                  <a:srgbClr val="FFFFFF"/>
                </a:solidFill>
              </a:defRPr>
            </a:lvl3pPr>
            <a:lvl4pPr lvl="3" indent="0" algn="r" rtl="0">
              <a:spcBef>
                <a:spcPts val="0"/>
              </a:spcBef>
              <a:spcAft>
                <a:spcPts val="0"/>
              </a:spcAft>
              <a:buClr>
                <a:srgbClr val="FFFFFF"/>
              </a:buClr>
              <a:buSzPts val="1400"/>
              <a:buFont typeface="Arial"/>
              <a:buNone/>
              <a:defRPr sz="4800" b="1">
                <a:solidFill>
                  <a:srgbClr val="FFFFFF"/>
                </a:solidFill>
              </a:defRPr>
            </a:lvl4pPr>
            <a:lvl5pPr lvl="4" indent="0" algn="r" rtl="0">
              <a:spcBef>
                <a:spcPts val="0"/>
              </a:spcBef>
              <a:spcAft>
                <a:spcPts val="0"/>
              </a:spcAft>
              <a:buClr>
                <a:srgbClr val="FFFFFF"/>
              </a:buClr>
              <a:buSzPts val="1400"/>
              <a:buFont typeface="Arial"/>
              <a:buNone/>
              <a:defRPr sz="4800" b="1">
                <a:solidFill>
                  <a:srgbClr val="FFFFFF"/>
                </a:solidFill>
              </a:defRPr>
            </a:lvl5pPr>
            <a:lvl6pPr lvl="5" indent="0" algn="r" rtl="0">
              <a:spcBef>
                <a:spcPts val="0"/>
              </a:spcBef>
              <a:spcAft>
                <a:spcPts val="0"/>
              </a:spcAft>
              <a:buClr>
                <a:srgbClr val="FFFFFF"/>
              </a:buClr>
              <a:buSzPts val="1400"/>
              <a:buFont typeface="Arial"/>
              <a:buNone/>
              <a:defRPr sz="4800" b="1">
                <a:solidFill>
                  <a:srgbClr val="FFFFFF"/>
                </a:solidFill>
              </a:defRPr>
            </a:lvl6pPr>
            <a:lvl7pPr lvl="6" indent="0" algn="r" rtl="0">
              <a:spcBef>
                <a:spcPts val="0"/>
              </a:spcBef>
              <a:spcAft>
                <a:spcPts val="0"/>
              </a:spcAft>
              <a:buClr>
                <a:srgbClr val="FFFFFF"/>
              </a:buClr>
              <a:buSzPts val="1400"/>
              <a:buFont typeface="Arial"/>
              <a:buNone/>
              <a:defRPr sz="4800" b="1">
                <a:solidFill>
                  <a:srgbClr val="FFFFFF"/>
                </a:solidFill>
              </a:defRPr>
            </a:lvl7pPr>
            <a:lvl8pPr lvl="7" indent="0" algn="r" rtl="0">
              <a:spcBef>
                <a:spcPts val="0"/>
              </a:spcBef>
              <a:spcAft>
                <a:spcPts val="0"/>
              </a:spcAft>
              <a:buClr>
                <a:srgbClr val="FFFFFF"/>
              </a:buClr>
              <a:buSzPts val="1400"/>
              <a:buFont typeface="Arial"/>
              <a:buNone/>
              <a:defRPr sz="4800" b="1">
                <a:solidFill>
                  <a:srgbClr val="FFFFFF"/>
                </a:solidFill>
              </a:defRPr>
            </a:lvl8pPr>
            <a:lvl9pPr lvl="8" indent="0" algn="r" rtl="0">
              <a:spcBef>
                <a:spcPts val="0"/>
              </a:spcBef>
              <a:spcAft>
                <a:spcPts val="0"/>
              </a:spcAft>
              <a:buClr>
                <a:srgbClr val="FFFFFF"/>
              </a:buClr>
              <a:buSzPts val="1400"/>
              <a:buFont typeface="Arial"/>
              <a:buNone/>
              <a:defRPr sz="4800" b="1">
                <a:solidFill>
                  <a:srgbClr val="FFFFFF"/>
                </a:solidFill>
              </a:defRPr>
            </a:lvl9pPr>
          </a:lstStyle>
          <a:p>
            <a:endParaRPr/>
          </a:p>
        </p:txBody>
      </p:sp>
      <p:sp>
        <p:nvSpPr>
          <p:cNvPr id="65" name="Google Shape;65;p17"/>
          <p:cNvSpPr txBox="1"/>
          <p:nvPr/>
        </p:nvSpPr>
        <p:spPr>
          <a:xfrm>
            <a:off x="3664989" y="371598"/>
            <a:ext cx="1057200" cy="3531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accent1"/>
              </a:buClr>
              <a:buFont typeface="Arial"/>
              <a:buNone/>
            </a:pPr>
            <a:r>
              <a:rPr lang="en" sz="22500" b="0" i="0" u="none" strike="noStrike" cap="none">
                <a:solidFill>
                  <a:schemeClr val="accent1"/>
                </a:solidFill>
                <a:latin typeface="Arial"/>
                <a:ea typeface="Arial"/>
                <a:cs typeface="Arial"/>
                <a:sym typeface="Arial"/>
              </a:rPr>
              <a:t>{</a:t>
            </a:r>
            <a:endParaRPr/>
          </a:p>
        </p:txBody>
      </p:sp>
      <p:sp>
        <p:nvSpPr>
          <p:cNvPr id="66" name="Google Shape;66;p17"/>
          <p:cNvSpPr txBox="1">
            <a:spLocks noGrp="1"/>
          </p:cNvSpPr>
          <p:nvPr>
            <p:ph type="subTitle" idx="1"/>
          </p:nvPr>
        </p:nvSpPr>
        <p:spPr>
          <a:xfrm>
            <a:off x="4925925" y="1039900"/>
            <a:ext cx="3589500" cy="27558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1" i="0" u="none" strike="noStrike" cap="none">
                <a:solidFill>
                  <a:srgbClr val="FFFFFF"/>
                </a:solidFill>
                <a:latin typeface="Arial"/>
                <a:ea typeface="Arial"/>
                <a:cs typeface="Arial"/>
                <a:sym typeface="Arial"/>
              </a:defRPr>
            </a:lvl1pPr>
            <a:lvl2pPr marL="457200" marR="0" lvl="1"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2pPr>
            <a:lvl3pPr marL="914400" marR="0" lvl="2"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3pPr>
            <a:lvl4pPr marL="1371600" marR="0" lvl="3"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4pPr>
            <a:lvl5pPr marL="1828800" marR="0" lvl="4"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5pPr>
            <a:lvl6pPr marL="2286000" marR="0" lvl="5"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6pPr>
            <a:lvl7pPr marL="2743200" marR="0" lvl="6"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7pPr>
            <a:lvl8pPr marL="3200400" marR="0" lvl="7" indent="0" algn="l" rtl="0">
              <a:lnSpc>
                <a:spcPct val="115000"/>
              </a:lnSpc>
              <a:spcBef>
                <a:spcPts val="1600"/>
              </a:spcBef>
              <a:spcAft>
                <a:spcPts val="0"/>
              </a:spcAft>
              <a:buClr>
                <a:srgbClr val="000000"/>
              </a:buClr>
              <a:buSzPts val="1400"/>
              <a:buFont typeface="Arial"/>
              <a:buNone/>
              <a:defRPr sz="1400" b="1" i="0" u="none" strike="noStrike" cap="none">
                <a:solidFill>
                  <a:srgbClr val="FFFFFF"/>
                </a:solidFill>
                <a:latin typeface="Arial"/>
                <a:ea typeface="Arial"/>
                <a:cs typeface="Arial"/>
                <a:sym typeface="Arial"/>
              </a:defRPr>
            </a:lvl8pPr>
            <a:lvl9pPr marL="3657600" marR="0" lvl="8" indent="0" algn="l" rtl="0">
              <a:lnSpc>
                <a:spcPct val="115000"/>
              </a:lnSpc>
              <a:spcBef>
                <a:spcPts val="1600"/>
              </a:spcBef>
              <a:spcAft>
                <a:spcPts val="1600"/>
              </a:spcAft>
              <a:buClr>
                <a:srgbClr val="000000"/>
              </a:buClr>
              <a:buSzPts val="1400"/>
              <a:buFont typeface="Arial"/>
              <a:buNone/>
              <a:defRPr sz="1400" b="1" i="0" u="none" strike="noStrike" cap="none">
                <a:solidFill>
                  <a:srgbClr val="FFFFFF"/>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break bar">
  <p:cSld name="Chapter break bar">
    <p:spTree>
      <p:nvGrpSpPr>
        <p:cNvPr id="1" name="Shape 67"/>
        <p:cNvGrpSpPr/>
        <p:nvPr/>
      </p:nvGrpSpPr>
      <p:grpSpPr>
        <a:xfrm>
          <a:off x="0" y="0"/>
          <a:ext cx="0" cy="0"/>
          <a:chOff x="0" y="0"/>
          <a:chExt cx="0" cy="0"/>
        </a:xfrm>
      </p:grpSpPr>
      <p:sp>
        <p:nvSpPr>
          <p:cNvPr id="68" name="Google Shape;68;p18"/>
          <p:cNvSpPr/>
          <p:nvPr/>
        </p:nvSpPr>
        <p:spPr>
          <a:xfrm>
            <a:off x="0" y="1314450"/>
            <a:ext cx="9144000" cy="15432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lt1"/>
              </a:solidFill>
              <a:latin typeface="Arial"/>
              <a:ea typeface="Arial"/>
              <a:cs typeface="Arial"/>
              <a:sym typeface="Arial"/>
            </a:endParaRPr>
          </a:p>
        </p:txBody>
      </p:sp>
      <p:sp>
        <p:nvSpPr>
          <p:cNvPr id="69" name="Google Shape;69;p18"/>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4800" b="1" i="0" u="none" strike="noStrike" cap="none">
                <a:solidFill>
                  <a:schemeClr val="dk1"/>
                </a:solidFill>
                <a:latin typeface="Arial"/>
                <a:ea typeface="Arial"/>
                <a:cs typeface="Arial"/>
                <a:sym typeface="Arial"/>
              </a:defRPr>
            </a:lvl1pPr>
            <a:lvl2pPr marL="0" marR="0" lvl="1" indent="0" algn="l" rtl="0">
              <a:spcBef>
                <a:spcPts val="0"/>
              </a:spcBef>
              <a:spcAft>
                <a:spcPts val="0"/>
              </a:spcAft>
              <a:buClr>
                <a:schemeClr val="dk1"/>
              </a:buClr>
              <a:buSzPts val="1400"/>
              <a:buFont typeface="Arial"/>
              <a:buNone/>
              <a:defRPr sz="2400" b="1">
                <a:solidFill>
                  <a:schemeClr val="dk1"/>
                </a:solidFill>
              </a:defRPr>
            </a:lvl2pPr>
            <a:lvl3pPr marL="0" marR="0" lvl="2" indent="0" algn="l" rtl="0">
              <a:spcBef>
                <a:spcPts val="0"/>
              </a:spcBef>
              <a:spcAft>
                <a:spcPts val="0"/>
              </a:spcAft>
              <a:buClr>
                <a:schemeClr val="dk1"/>
              </a:buClr>
              <a:buSzPts val="1400"/>
              <a:buFont typeface="Arial"/>
              <a:buNone/>
              <a:defRPr sz="2400" b="1">
                <a:solidFill>
                  <a:schemeClr val="dk1"/>
                </a:solidFill>
              </a:defRPr>
            </a:lvl3pPr>
            <a:lvl4pPr marL="0" marR="0" lvl="3" indent="0" algn="l" rtl="0">
              <a:spcBef>
                <a:spcPts val="0"/>
              </a:spcBef>
              <a:spcAft>
                <a:spcPts val="0"/>
              </a:spcAft>
              <a:buClr>
                <a:schemeClr val="dk1"/>
              </a:buClr>
              <a:buSzPts val="1400"/>
              <a:buFont typeface="Arial"/>
              <a:buNone/>
              <a:defRPr sz="2400" b="1">
                <a:solidFill>
                  <a:schemeClr val="dk1"/>
                </a:solidFill>
              </a:defRPr>
            </a:lvl4pPr>
            <a:lvl5pPr marL="0" marR="0" lvl="4" indent="0" algn="l" rtl="0">
              <a:spcBef>
                <a:spcPts val="0"/>
              </a:spcBef>
              <a:spcAft>
                <a:spcPts val="0"/>
              </a:spcAft>
              <a:buClr>
                <a:schemeClr val="dk1"/>
              </a:buClr>
              <a:buSzPts val="1400"/>
              <a:buFont typeface="Arial"/>
              <a:buNone/>
              <a:defRPr sz="2400" b="1">
                <a:solidFill>
                  <a:schemeClr val="dk1"/>
                </a:solidFill>
              </a:defRPr>
            </a:lvl5pPr>
            <a:lvl6pPr marL="0" marR="0" lvl="5" indent="0" algn="l" rtl="0">
              <a:spcBef>
                <a:spcPts val="0"/>
              </a:spcBef>
              <a:spcAft>
                <a:spcPts val="0"/>
              </a:spcAft>
              <a:buClr>
                <a:schemeClr val="dk1"/>
              </a:buClr>
              <a:buSzPts val="1400"/>
              <a:buFont typeface="Arial"/>
              <a:buNone/>
              <a:defRPr sz="2400" b="1">
                <a:solidFill>
                  <a:schemeClr val="dk1"/>
                </a:solidFill>
              </a:defRPr>
            </a:lvl6pPr>
            <a:lvl7pPr marL="0" marR="0" lvl="6" indent="0" algn="l" rtl="0">
              <a:spcBef>
                <a:spcPts val="0"/>
              </a:spcBef>
              <a:spcAft>
                <a:spcPts val="0"/>
              </a:spcAft>
              <a:buClr>
                <a:schemeClr val="dk1"/>
              </a:buClr>
              <a:buSzPts val="1400"/>
              <a:buFont typeface="Arial"/>
              <a:buNone/>
              <a:defRPr sz="2400" b="1">
                <a:solidFill>
                  <a:schemeClr val="dk1"/>
                </a:solidFill>
              </a:defRPr>
            </a:lvl7pPr>
            <a:lvl8pPr marL="0" marR="0" lvl="7" indent="0" algn="l" rtl="0">
              <a:spcBef>
                <a:spcPts val="0"/>
              </a:spcBef>
              <a:spcAft>
                <a:spcPts val="0"/>
              </a:spcAft>
              <a:buClr>
                <a:schemeClr val="dk1"/>
              </a:buClr>
              <a:buSzPts val="1400"/>
              <a:buFont typeface="Arial"/>
              <a:buNone/>
              <a:defRPr sz="2400" b="1">
                <a:solidFill>
                  <a:schemeClr val="dk1"/>
                </a:solidFill>
              </a:defRPr>
            </a:lvl8pPr>
            <a:lvl9pPr marL="0" marR="0" lvl="8" indent="0" algn="l" rtl="0">
              <a:spcBef>
                <a:spcPts val="0"/>
              </a:spcBef>
              <a:spcAft>
                <a:spcPts val="0"/>
              </a:spcAft>
              <a:buClr>
                <a:schemeClr val="dk1"/>
              </a:buClr>
              <a:buSzPts val="1400"/>
              <a:buFont typeface="Arial"/>
              <a:buNone/>
              <a:defRPr sz="2400" b="1">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pter break maroon bar">
  <p:cSld name="Chapter break maroon bar">
    <p:spTree>
      <p:nvGrpSpPr>
        <p:cNvPr id="1" name="Shape 70"/>
        <p:cNvGrpSpPr/>
        <p:nvPr/>
      </p:nvGrpSpPr>
      <p:grpSpPr>
        <a:xfrm>
          <a:off x="0" y="0"/>
          <a:ext cx="0" cy="0"/>
          <a:chOff x="0" y="0"/>
          <a:chExt cx="0" cy="0"/>
        </a:xfrm>
      </p:grpSpPr>
      <p:sp>
        <p:nvSpPr>
          <p:cNvPr id="71" name="Google Shape;71;p19"/>
          <p:cNvSpPr/>
          <p:nvPr/>
        </p:nvSpPr>
        <p:spPr>
          <a:xfrm>
            <a:off x="0" y="1314450"/>
            <a:ext cx="9144000" cy="15432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Font typeface="Arial"/>
              <a:buNone/>
            </a:pPr>
            <a:endParaRPr sz="3700" b="1" i="0" u="none" strike="noStrike" cap="none">
              <a:solidFill>
                <a:schemeClr val="dk2"/>
              </a:solidFill>
              <a:latin typeface="Arial"/>
              <a:ea typeface="Arial"/>
              <a:cs typeface="Arial"/>
              <a:sym typeface="Arial"/>
            </a:endParaRPr>
          </a:p>
        </p:txBody>
      </p:sp>
      <p:sp>
        <p:nvSpPr>
          <p:cNvPr id="72" name="Google Shape;72;p19"/>
          <p:cNvSpPr txBox="1">
            <a:spLocks noGrp="1"/>
          </p:cNvSpPr>
          <p:nvPr>
            <p:ph type="title"/>
          </p:nvPr>
        </p:nvSpPr>
        <p:spPr>
          <a:xfrm>
            <a:off x="381837" y="1600200"/>
            <a:ext cx="8112900" cy="10215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chemeClr val="dk1"/>
              </a:buClr>
              <a:buSzPts val="1400"/>
              <a:buFont typeface="Arial"/>
              <a:buNone/>
              <a:defRPr sz="4800" b="1" i="0" u="none" strike="noStrike" cap="none">
                <a:solidFill>
                  <a:schemeClr val="lt1"/>
                </a:solidFill>
                <a:latin typeface="Arial"/>
                <a:ea typeface="Arial"/>
                <a:cs typeface="Arial"/>
                <a:sym typeface="Arial"/>
              </a:defRPr>
            </a:lvl1pPr>
            <a:lvl2pPr marL="0" marR="0" lvl="1" indent="0" algn="l" rtl="0">
              <a:spcBef>
                <a:spcPts val="0"/>
              </a:spcBef>
              <a:spcAft>
                <a:spcPts val="0"/>
              </a:spcAft>
              <a:buClr>
                <a:schemeClr val="dk1"/>
              </a:buClr>
              <a:buSzPts val="1400"/>
              <a:buFont typeface="Arial"/>
              <a:buNone/>
              <a:defRPr sz="2400" b="1">
                <a:solidFill>
                  <a:schemeClr val="dk1"/>
                </a:solidFill>
              </a:defRPr>
            </a:lvl2pPr>
            <a:lvl3pPr marL="0" marR="0" lvl="2" indent="0" algn="l" rtl="0">
              <a:spcBef>
                <a:spcPts val="0"/>
              </a:spcBef>
              <a:spcAft>
                <a:spcPts val="0"/>
              </a:spcAft>
              <a:buClr>
                <a:schemeClr val="dk1"/>
              </a:buClr>
              <a:buSzPts val="1400"/>
              <a:buFont typeface="Arial"/>
              <a:buNone/>
              <a:defRPr sz="2400" b="1">
                <a:solidFill>
                  <a:schemeClr val="dk1"/>
                </a:solidFill>
              </a:defRPr>
            </a:lvl3pPr>
            <a:lvl4pPr marL="0" marR="0" lvl="3" indent="0" algn="l" rtl="0">
              <a:spcBef>
                <a:spcPts val="0"/>
              </a:spcBef>
              <a:spcAft>
                <a:spcPts val="0"/>
              </a:spcAft>
              <a:buClr>
                <a:schemeClr val="dk1"/>
              </a:buClr>
              <a:buSzPts val="1400"/>
              <a:buFont typeface="Arial"/>
              <a:buNone/>
              <a:defRPr sz="2400" b="1">
                <a:solidFill>
                  <a:schemeClr val="dk1"/>
                </a:solidFill>
              </a:defRPr>
            </a:lvl4pPr>
            <a:lvl5pPr marL="0" marR="0" lvl="4" indent="0" algn="l" rtl="0">
              <a:spcBef>
                <a:spcPts val="0"/>
              </a:spcBef>
              <a:spcAft>
                <a:spcPts val="0"/>
              </a:spcAft>
              <a:buClr>
                <a:schemeClr val="dk1"/>
              </a:buClr>
              <a:buSzPts val="1400"/>
              <a:buFont typeface="Arial"/>
              <a:buNone/>
              <a:defRPr sz="2400" b="1">
                <a:solidFill>
                  <a:schemeClr val="dk1"/>
                </a:solidFill>
              </a:defRPr>
            </a:lvl5pPr>
            <a:lvl6pPr marL="0" marR="0" lvl="5" indent="0" algn="l" rtl="0">
              <a:spcBef>
                <a:spcPts val="0"/>
              </a:spcBef>
              <a:spcAft>
                <a:spcPts val="0"/>
              </a:spcAft>
              <a:buClr>
                <a:schemeClr val="dk1"/>
              </a:buClr>
              <a:buSzPts val="1400"/>
              <a:buFont typeface="Arial"/>
              <a:buNone/>
              <a:defRPr sz="2400" b="1">
                <a:solidFill>
                  <a:schemeClr val="dk1"/>
                </a:solidFill>
              </a:defRPr>
            </a:lvl6pPr>
            <a:lvl7pPr marL="0" marR="0" lvl="6" indent="0" algn="l" rtl="0">
              <a:spcBef>
                <a:spcPts val="0"/>
              </a:spcBef>
              <a:spcAft>
                <a:spcPts val="0"/>
              </a:spcAft>
              <a:buClr>
                <a:schemeClr val="dk1"/>
              </a:buClr>
              <a:buSzPts val="1400"/>
              <a:buFont typeface="Arial"/>
              <a:buNone/>
              <a:defRPr sz="2400" b="1">
                <a:solidFill>
                  <a:schemeClr val="dk1"/>
                </a:solidFill>
              </a:defRPr>
            </a:lvl7pPr>
            <a:lvl8pPr marL="0" marR="0" lvl="7" indent="0" algn="l" rtl="0">
              <a:spcBef>
                <a:spcPts val="0"/>
              </a:spcBef>
              <a:spcAft>
                <a:spcPts val="0"/>
              </a:spcAft>
              <a:buClr>
                <a:schemeClr val="dk1"/>
              </a:buClr>
              <a:buSzPts val="1400"/>
              <a:buFont typeface="Arial"/>
              <a:buNone/>
              <a:defRPr sz="2400" b="1">
                <a:solidFill>
                  <a:schemeClr val="dk1"/>
                </a:solidFill>
              </a:defRPr>
            </a:lvl8pPr>
            <a:lvl9pPr marL="0" marR="0" lvl="8" indent="0" algn="l" rtl="0">
              <a:spcBef>
                <a:spcPts val="0"/>
              </a:spcBef>
              <a:spcAft>
                <a:spcPts val="0"/>
              </a:spcAft>
              <a:buClr>
                <a:schemeClr val="dk1"/>
              </a:buClr>
              <a:buSzPts val="1400"/>
              <a:buFont typeface="Arial"/>
              <a:buNone/>
              <a:defRPr sz="2400" b="1">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line with 3 column 1">
  <p:cSld name="Headline with 3 column 1">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highlight>
                  <a:schemeClr val="accent1"/>
                </a:highlight>
              </a:defRPr>
            </a:lvl2pPr>
            <a:lvl3pPr lvl="2" indent="0" rtl="0">
              <a:spcBef>
                <a:spcPts val="0"/>
              </a:spcBef>
              <a:spcAft>
                <a:spcPts val="0"/>
              </a:spcAft>
              <a:buClr>
                <a:schemeClr val="dk1"/>
              </a:buClr>
              <a:buSzPts val="1400"/>
              <a:buFont typeface="Arial"/>
              <a:buNone/>
              <a:defRPr sz="2800" b="1">
                <a:solidFill>
                  <a:schemeClr val="dk1"/>
                </a:solidFill>
                <a:highlight>
                  <a:schemeClr val="accent1"/>
                </a:highlight>
              </a:defRPr>
            </a:lvl3pPr>
            <a:lvl4pPr lvl="3" indent="0" rtl="0">
              <a:spcBef>
                <a:spcPts val="0"/>
              </a:spcBef>
              <a:spcAft>
                <a:spcPts val="0"/>
              </a:spcAft>
              <a:buClr>
                <a:schemeClr val="dk1"/>
              </a:buClr>
              <a:buSzPts val="1400"/>
              <a:buFont typeface="Arial"/>
              <a:buNone/>
              <a:defRPr sz="2800" b="1">
                <a:solidFill>
                  <a:schemeClr val="dk1"/>
                </a:solidFill>
                <a:highlight>
                  <a:schemeClr val="accent1"/>
                </a:highlight>
              </a:defRPr>
            </a:lvl4pPr>
            <a:lvl5pPr lvl="4" indent="0" rtl="0">
              <a:spcBef>
                <a:spcPts val="0"/>
              </a:spcBef>
              <a:spcAft>
                <a:spcPts val="0"/>
              </a:spcAft>
              <a:buClr>
                <a:schemeClr val="dk1"/>
              </a:buClr>
              <a:buSzPts val="1400"/>
              <a:buFont typeface="Arial"/>
              <a:buNone/>
              <a:defRPr sz="2800" b="1">
                <a:solidFill>
                  <a:schemeClr val="dk1"/>
                </a:solidFill>
                <a:highlight>
                  <a:schemeClr val="accent1"/>
                </a:highlight>
              </a:defRPr>
            </a:lvl5pPr>
            <a:lvl6pPr lvl="5" indent="0" rtl="0">
              <a:spcBef>
                <a:spcPts val="0"/>
              </a:spcBef>
              <a:spcAft>
                <a:spcPts val="0"/>
              </a:spcAft>
              <a:buClr>
                <a:schemeClr val="dk1"/>
              </a:buClr>
              <a:buSzPts val="1400"/>
              <a:buFont typeface="Arial"/>
              <a:buNone/>
              <a:defRPr sz="2800" b="1">
                <a:solidFill>
                  <a:schemeClr val="dk1"/>
                </a:solidFill>
                <a:highlight>
                  <a:schemeClr val="accent1"/>
                </a:highlight>
              </a:defRPr>
            </a:lvl6pPr>
            <a:lvl7pPr lvl="6" indent="0" rtl="0">
              <a:spcBef>
                <a:spcPts val="0"/>
              </a:spcBef>
              <a:spcAft>
                <a:spcPts val="0"/>
              </a:spcAft>
              <a:buClr>
                <a:schemeClr val="dk1"/>
              </a:buClr>
              <a:buSzPts val="1400"/>
              <a:buFont typeface="Arial"/>
              <a:buNone/>
              <a:defRPr sz="2800" b="1">
                <a:solidFill>
                  <a:schemeClr val="dk1"/>
                </a:solidFill>
                <a:highlight>
                  <a:schemeClr val="accent1"/>
                </a:highlight>
              </a:defRPr>
            </a:lvl7pPr>
            <a:lvl8pPr lvl="7" indent="0" rtl="0">
              <a:spcBef>
                <a:spcPts val="0"/>
              </a:spcBef>
              <a:spcAft>
                <a:spcPts val="0"/>
              </a:spcAft>
              <a:buClr>
                <a:schemeClr val="dk1"/>
              </a:buClr>
              <a:buSzPts val="1400"/>
              <a:buFont typeface="Arial"/>
              <a:buNone/>
              <a:defRPr sz="2800" b="1">
                <a:solidFill>
                  <a:schemeClr val="dk1"/>
                </a:solidFill>
                <a:highlight>
                  <a:schemeClr val="accent1"/>
                </a:highlight>
              </a:defRPr>
            </a:lvl8pPr>
            <a:lvl9pPr lvl="8" indent="0" rtl="0">
              <a:spcBef>
                <a:spcPts val="0"/>
              </a:spcBef>
              <a:spcAft>
                <a:spcPts val="0"/>
              </a:spcAft>
              <a:buClr>
                <a:schemeClr val="dk1"/>
              </a:buClr>
              <a:buSzPts val="1400"/>
              <a:buFont typeface="Arial"/>
              <a:buNone/>
              <a:defRPr sz="2800" b="1">
                <a:solidFill>
                  <a:schemeClr val="dk1"/>
                </a:solidFill>
                <a:highlight>
                  <a:schemeClr val="accent1"/>
                </a:highlight>
              </a:defRPr>
            </a:lvl9pPr>
          </a:lstStyle>
          <a:p>
            <a:endParaRPr/>
          </a:p>
        </p:txBody>
      </p:sp>
      <p:sp>
        <p:nvSpPr>
          <p:cNvPr id="75" name="Google Shape;75;p20"/>
          <p:cNvSpPr txBox="1">
            <a:spLocks noGrp="1"/>
          </p:cNvSpPr>
          <p:nvPr>
            <p:ph type="body" idx="1"/>
          </p:nvPr>
        </p:nvSpPr>
        <p:spPr>
          <a:xfrm>
            <a:off x="6215500" y="11630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76" name="Google Shape;76;p20"/>
          <p:cNvSpPr txBox="1">
            <a:spLocks noGrp="1"/>
          </p:cNvSpPr>
          <p:nvPr>
            <p:ph type="body" idx="2"/>
          </p:nvPr>
        </p:nvSpPr>
        <p:spPr>
          <a:xfrm>
            <a:off x="3274550" y="118466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
        <p:nvSpPr>
          <p:cNvPr id="77" name="Google Shape;77;p20"/>
          <p:cNvSpPr txBox="1">
            <a:spLocks noGrp="1"/>
          </p:cNvSpPr>
          <p:nvPr>
            <p:ph type="body" idx="3"/>
          </p:nvPr>
        </p:nvSpPr>
        <p:spPr>
          <a:xfrm>
            <a:off x="405375" y="1204825"/>
            <a:ext cx="24036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with text 1">
  <p:cSld name="Headline with text 1">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highlight>
                  <a:schemeClr val="accent1"/>
                </a:highlight>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80" name="Google Shape;80;p21"/>
          <p:cNvSpPr txBox="1">
            <a:spLocks noGrp="1"/>
          </p:cNvSpPr>
          <p:nvPr>
            <p:ph type="body" idx="1"/>
          </p:nvPr>
        </p:nvSpPr>
        <p:spPr>
          <a:xfrm>
            <a:off x="311698" y="1204825"/>
            <a:ext cx="7820400" cy="3201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1"/>
        <p:cNvGrpSpPr/>
        <p:nvPr/>
      </p:nvGrpSpPr>
      <p:grpSpPr>
        <a:xfrm>
          <a:off x="0" y="0"/>
          <a:ext cx="0" cy="0"/>
          <a:chOff x="0" y="0"/>
          <a:chExt cx="0" cy="0"/>
        </a:xfrm>
      </p:grpSpPr>
      <p:sp>
        <p:nvSpPr>
          <p:cNvPr id="82" name="Google Shape;82;p22"/>
          <p:cNvSpPr/>
          <p:nvPr/>
        </p:nvSpPr>
        <p:spPr>
          <a:xfrm>
            <a:off x="4572000" y="-134650"/>
            <a:ext cx="4572000" cy="52779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3" name="Google Shape;83;p22"/>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Arial"/>
              <a:buNone/>
              <a:defRPr sz="4200" b="1" i="0" u="none" strike="noStrike" cap="none">
                <a:solidFill>
                  <a:schemeClr val="dk1"/>
                </a:solidFill>
                <a:latin typeface="Arial"/>
                <a:ea typeface="Arial"/>
                <a:cs typeface="Arial"/>
                <a:sym typeface="Arial"/>
              </a:defRPr>
            </a:lvl1pPr>
            <a:lvl2pPr lvl="1" indent="0" algn="ctr" rtl="0">
              <a:spcBef>
                <a:spcPts val="0"/>
              </a:spcBef>
              <a:spcAft>
                <a:spcPts val="0"/>
              </a:spcAft>
              <a:buClr>
                <a:schemeClr val="dk1"/>
              </a:buClr>
              <a:buSzPts val="1400"/>
              <a:buFont typeface="Arial"/>
              <a:buNone/>
              <a:defRPr sz="4200" b="1">
                <a:solidFill>
                  <a:schemeClr val="dk1"/>
                </a:solidFill>
              </a:defRPr>
            </a:lvl2pPr>
            <a:lvl3pPr lvl="2" indent="0" algn="ctr" rtl="0">
              <a:spcBef>
                <a:spcPts val="0"/>
              </a:spcBef>
              <a:spcAft>
                <a:spcPts val="0"/>
              </a:spcAft>
              <a:buClr>
                <a:schemeClr val="dk1"/>
              </a:buClr>
              <a:buSzPts val="1400"/>
              <a:buFont typeface="Arial"/>
              <a:buNone/>
              <a:defRPr sz="4200" b="1">
                <a:solidFill>
                  <a:schemeClr val="dk1"/>
                </a:solidFill>
              </a:defRPr>
            </a:lvl3pPr>
            <a:lvl4pPr lvl="3" indent="0" algn="ctr" rtl="0">
              <a:spcBef>
                <a:spcPts val="0"/>
              </a:spcBef>
              <a:spcAft>
                <a:spcPts val="0"/>
              </a:spcAft>
              <a:buClr>
                <a:schemeClr val="dk1"/>
              </a:buClr>
              <a:buSzPts val="1400"/>
              <a:buFont typeface="Arial"/>
              <a:buNone/>
              <a:defRPr sz="4200" b="1">
                <a:solidFill>
                  <a:schemeClr val="dk1"/>
                </a:solidFill>
              </a:defRPr>
            </a:lvl4pPr>
            <a:lvl5pPr lvl="4" indent="0" algn="ctr" rtl="0">
              <a:spcBef>
                <a:spcPts val="0"/>
              </a:spcBef>
              <a:spcAft>
                <a:spcPts val="0"/>
              </a:spcAft>
              <a:buClr>
                <a:schemeClr val="dk1"/>
              </a:buClr>
              <a:buSzPts val="1400"/>
              <a:buFont typeface="Arial"/>
              <a:buNone/>
              <a:defRPr sz="4200" b="1">
                <a:solidFill>
                  <a:schemeClr val="dk1"/>
                </a:solidFill>
              </a:defRPr>
            </a:lvl5pPr>
            <a:lvl6pPr lvl="5" indent="0" algn="ctr" rtl="0">
              <a:spcBef>
                <a:spcPts val="0"/>
              </a:spcBef>
              <a:spcAft>
                <a:spcPts val="0"/>
              </a:spcAft>
              <a:buClr>
                <a:schemeClr val="dk1"/>
              </a:buClr>
              <a:buSzPts val="1400"/>
              <a:buFont typeface="Arial"/>
              <a:buNone/>
              <a:defRPr sz="4200" b="1">
                <a:solidFill>
                  <a:schemeClr val="dk1"/>
                </a:solidFill>
              </a:defRPr>
            </a:lvl6pPr>
            <a:lvl7pPr lvl="6" indent="0" algn="ctr" rtl="0">
              <a:spcBef>
                <a:spcPts val="0"/>
              </a:spcBef>
              <a:spcAft>
                <a:spcPts val="0"/>
              </a:spcAft>
              <a:buClr>
                <a:schemeClr val="dk1"/>
              </a:buClr>
              <a:buSzPts val="1400"/>
              <a:buFont typeface="Arial"/>
              <a:buNone/>
              <a:defRPr sz="4200" b="1">
                <a:solidFill>
                  <a:schemeClr val="dk1"/>
                </a:solidFill>
              </a:defRPr>
            </a:lvl7pPr>
            <a:lvl8pPr lvl="7" indent="0" algn="ctr" rtl="0">
              <a:spcBef>
                <a:spcPts val="0"/>
              </a:spcBef>
              <a:spcAft>
                <a:spcPts val="0"/>
              </a:spcAft>
              <a:buClr>
                <a:schemeClr val="dk1"/>
              </a:buClr>
              <a:buSzPts val="1400"/>
              <a:buFont typeface="Arial"/>
              <a:buNone/>
              <a:defRPr sz="4200" b="1">
                <a:solidFill>
                  <a:schemeClr val="dk1"/>
                </a:solidFill>
              </a:defRPr>
            </a:lvl8pPr>
            <a:lvl9pPr lvl="8" indent="0" algn="ctr" rtl="0">
              <a:spcBef>
                <a:spcPts val="0"/>
              </a:spcBef>
              <a:spcAft>
                <a:spcPts val="0"/>
              </a:spcAft>
              <a:buClr>
                <a:schemeClr val="dk1"/>
              </a:buClr>
              <a:buSzPts val="1400"/>
              <a:buFont typeface="Arial"/>
              <a:buNone/>
              <a:defRPr sz="4200" b="1">
                <a:solidFill>
                  <a:schemeClr val="dk1"/>
                </a:solidFill>
              </a:defRPr>
            </a:lvl9pPr>
          </a:lstStyle>
          <a:p>
            <a:endParaRPr/>
          </a:p>
        </p:txBody>
      </p:sp>
      <p:sp>
        <p:nvSpPr>
          <p:cNvPr id="84" name="Google Shape;84;p22"/>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1pPr>
            <a:lvl2pPr marL="457200" marR="0" lvl="1"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2pPr>
            <a:lvl3pPr marL="914400" marR="0" lvl="2"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3pPr>
            <a:lvl4pPr marL="1371600" marR="0" lvl="3"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4pPr>
            <a:lvl5pPr marL="1828800" marR="0" lvl="4"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5pPr>
            <a:lvl6pPr marL="2286000" marR="0" lvl="5"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6pPr>
            <a:lvl7pPr marL="2743200" marR="0" lvl="6"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7pPr>
            <a:lvl8pPr marL="3200400" marR="0" lvl="7"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8pPr>
            <a:lvl9pPr marL="3657600" marR="0" lvl="8" indent="0" algn="ctr" rtl="0">
              <a:lnSpc>
                <a:spcPct val="100000"/>
              </a:lnSpc>
              <a:spcBef>
                <a:spcPts val="0"/>
              </a:spcBef>
              <a:spcAft>
                <a:spcPts val="0"/>
              </a:spcAft>
              <a:buClr>
                <a:srgbClr val="000000"/>
              </a:buClr>
              <a:buSzPts val="1400"/>
              <a:buFont typeface="Arial"/>
              <a:buNone/>
              <a:defRPr sz="2100" b="0" i="0" u="none" strike="noStrike" cap="none">
                <a:solidFill>
                  <a:srgbClr val="000000"/>
                </a:solidFill>
                <a:latin typeface="Arial"/>
                <a:ea typeface="Arial"/>
                <a:cs typeface="Arial"/>
                <a:sym typeface="Arial"/>
              </a:defRPr>
            </a:lvl9pPr>
          </a:lstStyle>
          <a:p>
            <a:endParaRPr/>
          </a:p>
        </p:txBody>
      </p:sp>
      <p:sp>
        <p:nvSpPr>
          <p:cNvPr id="85" name="Google Shape;85;p22"/>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Arial"/>
              <a:buNone/>
              <a:defRPr sz="2800" b="1" i="0" u="none" strike="noStrike" cap="none">
                <a:solidFill>
                  <a:schemeClr val="dk1"/>
                </a:solidFill>
                <a:latin typeface="Arial"/>
                <a:ea typeface="Arial"/>
                <a:cs typeface="Arial"/>
                <a:sym typeface="Arial"/>
              </a:defRPr>
            </a:lvl1pPr>
            <a:lvl2pPr lvl="1" indent="0" rtl="0">
              <a:spcBef>
                <a:spcPts val="0"/>
              </a:spcBef>
              <a:spcAft>
                <a:spcPts val="0"/>
              </a:spcAft>
              <a:buClr>
                <a:schemeClr val="dk1"/>
              </a:buClr>
              <a:buSzPts val="1400"/>
              <a:buFont typeface="Arial"/>
              <a:buNone/>
              <a:defRPr sz="2800" b="1">
                <a:solidFill>
                  <a:schemeClr val="dk1"/>
                </a:solidFill>
              </a:defRPr>
            </a:lvl2pPr>
            <a:lvl3pPr lvl="2" indent="0" rtl="0">
              <a:spcBef>
                <a:spcPts val="0"/>
              </a:spcBef>
              <a:spcAft>
                <a:spcPts val="0"/>
              </a:spcAft>
              <a:buClr>
                <a:schemeClr val="dk1"/>
              </a:buClr>
              <a:buSzPts val="1400"/>
              <a:buFont typeface="Arial"/>
              <a:buNone/>
              <a:defRPr sz="2800" b="1">
                <a:solidFill>
                  <a:schemeClr val="dk1"/>
                </a:solidFill>
              </a:defRPr>
            </a:lvl3pPr>
            <a:lvl4pPr lvl="3" indent="0" rtl="0">
              <a:spcBef>
                <a:spcPts val="0"/>
              </a:spcBef>
              <a:spcAft>
                <a:spcPts val="0"/>
              </a:spcAft>
              <a:buClr>
                <a:schemeClr val="dk1"/>
              </a:buClr>
              <a:buSzPts val="1400"/>
              <a:buFont typeface="Arial"/>
              <a:buNone/>
              <a:defRPr sz="2800" b="1">
                <a:solidFill>
                  <a:schemeClr val="dk1"/>
                </a:solidFill>
              </a:defRPr>
            </a:lvl4pPr>
            <a:lvl5pPr lvl="4" indent="0" rtl="0">
              <a:spcBef>
                <a:spcPts val="0"/>
              </a:spcBef>
              <a:spcAft>
                <a:spcPts val="0"/>
              </a:spcAft>
              <a:buClr>
                <a:schemeClr val="dk1"/>
              </a:buClr>
              <a:buSzPts val="1400"/>
              <a:buFont typeface="Arial"/>
              <a:buNone/>
              <a:defRPr sz="2800" b="1">
                <a:solidFill>
                  <a:schemeClr val="dk1"/>
                </a:solidFill>
              </a:defRPr>
            </a:lvl5pPr>
            <a:lvl6pPr lvl="5" indent="0" rtl="0">
              <a:spcBef>
                <a:spcPts val="0"/>
              </a:spcBef>
              <a:spcAft>
                <a:spcPts val="0"/>
              </a:spcAft>
              <a:buClr>
                <a:schemeClr val="dk1"/>
              </a:buClr>
              <a:buSzPts val="1400"/>
              <a:buFont typeface="Arial"/>
              <a:buNone/>
              <a:defRPr sz="2800" b="1">
                <a:solidFill>
                  <a:schemeClr val="dk1"/>
                </a:solidFill>
              </a:defRPr>
            </a:lvl6pPr>
            <a:lvl7pPr lvl="6" indent="0" rtl="0">
              <a:spcBef>
                <a:spcPts val="0"/>
              </a:spcBef>
              <a:spcAft>
                <a:spcPts val="0"/>
              </a:spcAft>
              <a:buClr>
                <a:schemeClr val="dk1"/>
              </a:buClr>
              <a:buSzPts val="1400"/>
              <a:buFont typeface="Arial"/>
              <a:buNone/>
              <a:defRPr sz="2800" b="1">
                <a:solidFill>
                  <a:schemeClr val="dk1"/>
                </a:solidFill>
              </a:defRPr>
            </a:lvl7pPr>
            <a:lvl8pPr lvl="7" indent="0" rtl="0">
              <a:spcBef>
                <a:spcPts val="0"/>
              </a:spcBef>
              <a:spcAft>
                <a:spcPts val="0"/>
              </a:spcAft>
              <a:buClr>
                <a:schemeClr val="dk1"/>
              </a:buClr>
              <a:buSzPts val="1400"/>
              <a:buFont typeface="Arial"/>
              <a:buNone/>
              <a:defRPr sz="2800" b="1">
                <a:solidFill>
                  <a:schemeClr val="dk1"/>
                </a:solidFill>
              </a:defRPr>
            </a:lvl8pPr>
            <a:lvl9pPr lvl="8" indent="0" rtl="0">
              <a:spcBef>
                <a:spcPts val="0"/>
              </a:spcBef>
              <a:spcAft>
                <a:spcPts val="0"/>
              </a:spcAft>
              <a:buClr>
                <a:schemeClr val="dk1"/>
              </a:buClr>
              <a:buSzPts val="1400"/>
              <a:buFont typeface="Arial"/>
              <a:buNone/>
              <a:defRPr sz="2800" b="1">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15000"/>
              </a:lnSpc>
              <a:spcBef>
                <a:spcPts val="160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15000"/>
              </a:lnSpc>
              <a:spcBef>
                <a:spcPts val="1600"/>
              </a:spcBef>
              <a:spcAft>
                <a:spcPts val="160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8" r:id="rId18"/>
    <p:sldLayoutId id="2147483679" r:id="rId19"/>
    <p:sldLayoutId id="2147483680" r:id="rId20"/>
    <p:sldLayoutId id="214748368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links.asu.edu/a11y-video"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links.asu.edu/a11y-email"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webaccessibility.asu.edu" TargetMode="External"/><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links.asu.edu/a11y-media"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hyperlink" Target="http://links.asu.edu/a11y-ppt"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flickr.com/photos/67734410@N00/2274172992" TargetMode="External"/><Relationship Id="rId7"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hyperlink" Target="https://creativecommons.org/licenses/by-sa/2.0" TargetMode="External"/><Relationship Id="rId5" Type="http://schemas.openxmlformats.org/officeDocument/2006/relationships/hyperlink" Target="https://creativecommons.org/licenses/by-sa/2.0/?ref=ccsearch&amp;atype=rich" TargetMode="External"/><Relationship Id="rId4" Type="http://schemas.openxmlformats.org/officeDocument/2006/relationships/hyperlink" Target="https://www.flickr.com/photos/67734410@N0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behance.net/gallery/6313003/Five-Senses-Altered-Book"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22.jpg"/><Relationship Id="rId4" Type="http://schemas.openxmlformats.org/officeDocument/2006/relationships/hyperlink" Target="https://creativecommons.org/licenses/by-nc-nd/4.0/?ref=ccsearch&amp;atype=rich"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23.jp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ebaccessibility.asu.edu/"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ebaccessibility.asu.edu/"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udl-irn.org"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hyperlink" Target="https://lms.asu.edu/Accessibility" TargetMode="External"/><Relationship Id="rId5" Type="http://schemas.openxmlformats.org/officeDocument/2006/relationships/hyperlink" Target="http://udl-irn.org/" TargetMode="External"/><Relationship Id="rId4" Type="http://schemas.openxmlformats.org/officeDocument/2006/relationships/hyperlink" Target="https://webaccessibility.as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1"/>
          <p:cNvSpPr txBox="1">
            <a:spLocks noGrp="1"/>
          </p:cNvSpPr>
          <p:nvPr>
            <p:ph type="ctrTitle"/>
          </p:nvPr>
        </p:nvSpPr>
        <p:spPr>
          <a:xfrm>
            <a:off x="311700" y="1286836"/>
            <a:ext cx="8520600" cy="2052600"/>
          </a:xfrm>
          <a:prstGeom prst="rect">
            <a:avLst/>
          </a:prstGeom>
        </p:spPr>
        <p:txBody>
          <a:bodyPr spcFirstLastPara="1" wrap="square" lIns="91425" tIns="91425" rIns="91425" bIns="91425" anchor="b" anchorCtr="0">
            <a:noAutofit/>
          </a:bodyPr>
          <a:lstStyle/>
          <a:p>
            <a:pPr marL="0" lvl="0" indent="0" algn="ctr" rtl="0">
              <a:lnSpc>
                <a:spcPct val="115000"/>
              </a:lnSpc>
              <a:spcBef>
                <a:spcPts val="1200"/>
              </a:spcBef>
              <a:spcAft>
                <a:spcPts val="1200"/>
              </a:spcAft>
              <a:buClr>
                <a:schemeClr val="dk1"/>
              </a:buClr>
              <a:buSzPts val="1100"/>
              <a:buFont typeface="Arial"/>
              <a:buNone/>
            </a:pPr>
            <a:r>
              <a:rPr lang="en" sz="3600">
                <a:solidFill>
                  <a:schemeClr val="accent2"/>
                </a:solidFill>
                <a:latin typeface="Calibri"/>
                <a:ea typeface="Calibri"/>
                <a:cs typeface="Calibri"/>
                <a:sym typeface="Calibri"/>
              </a:rPr>
              <a:t>Reaching Everyone: Accessibility in Communications and Event Planning</a:t>
            </a:r>
            <a:endParaRPr sz="3600"/>
          </a:p>
        </p:txBody>
      </p:sp>
      <p:sp>
        <p:nvSpPr>
          <p:cNvPr id="114" name="Google Shape;114;p31"/>
          <p:cNvSpPr txBox="1">
            <a:spLocks noGrp="1"/>
          </p:cNvSpPr>
          <p:nvPr>
            <p:ph type="subTitle" idx="1"/>
          </p:nvPr>
        </p:nvSpPr>
        <p:spPr>
          <a:xfrm>
            <a:off x="311692" y="3376386"/>
            <a:ext cx="8151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Adero C E Allison, PhD</a:t>
            </a:r>
            <a:endParaRPr sz="2400"/>
          </a:p>
          <a:p>
            <a:pPr marL="0" lvl="0" indent="0" algn="ctr" rtl="0">
              <a:spcBef>
                <a:spcPts val="0"/>
              </a:spcBef>
              <a:spcAft>
                <a:spcPts val="0"/>
              </a:spcAft>
              <a:buNone/>
            </a:pPr>
            <a:r>
              <a:rPr lang="en" sz="2400"/>
              <a:t>Assistant Director EOSS - DRC</a:t>
            </a:r>
            <a:endParaRPr sz="2400"/>
          </a:p>
          <a:p>
            <a:pPr marL="0" lvl="0" indent="0" algn="ctr" rtl="0">
              <a:spcBef>
                <a:spcPts val="0"/>
              </a:spcBef>
              <a:spcAft>
                <a:spcPts val="0"/>
              </a:spcAft>
              <a:buNone/>
            </a:pPr>
            <a:r>
              <a:rPr lang="en" sz="2400"/>
              <a:t>Kathy Marks</a:t>
            </a:r>
            <a:endParaRPr sz="2400"/>
          </a:p>
          <a:p>
            <a:pPr marL="0" lvl="0" indent="0" algn="ctr" rtl="0">
              <a:spcBef>
                <a:spcPts val="0"/>
              </a:spcBef>
              <a:spcAft>
                <a:spcPts val="0"/>
              </a:spcAft>
              <a:buNone/>
            </a:pPr>
            <a:r>
              <a:rPr lang="en" sz="2400"/>
              <a:t>Web Accessibility Specialist - UTO</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Caption all videos.</a:t>
            </a:r>
            <a:endParaRPr/>
          </a:p>
        </p:txBody>
      </p:sp>
      <p:sp>
        <p:nvSpPr>
          <p:cNvPr id="168" name="Google Shape;168;p40"/>
          <p:cNvSpPr txBox="1">
            <a:spLocks noGrp="1"/>
          </p:cNvSpPr>
          <p:nvPr>
            <p:ph type="body" idx="1"/>
          </p:nvPr>
        </p:nvSpPr>
        <p:spPr>
          <a:xfrm>
            <a:off x="311700" y="1152475"/>
            <a:ext cx="4736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Top tips for captioning video:</a:t>
            </a:r>
            <a:endParaRPr sz="1800"/>
          </a:p>
          <a:p>
            <a:pPr marL="457200" lvl="0" indent="-342900" algn="l" rtl="0">
              <a:spcBef>
                <a:spcPts val="1600"/>
              </a:spcBef>
              <a:spcAft>
                <a:spcPts val="0"/>
              </a:spcAft>
              <a:buSzPts val="1800"/>
              <a:buAutoNum type="arabicPeriod"/>
            </a:pPr>
            <a:r>
              <a:rPr lang="en" sz="1800"/>
              <a:t>Use YouTube to auto-generate captions for your videos, then edit them.</a:t>
            </a:r>
            <a:endParaRPr sz="1800"/>
          </a:p>
          <a:p>
            <a:pPr marL="457200" lvl="0" indent="-342900" algn="l" rtl="0">
              <a:spcBef>
                <a:spcPts val="0"/>
              </a:spcBef>
              <a:spcAft>
                <a:spcPts val="0"/>
              </a:spcAft>
              <a:buSzPts val="1800"/>
              <a:buAutoNum type="arabicPeriod"/>
            </a:pPr>
            <a:r>
              <a:rPr lang="en" sz="1800"/>
              <a:t>If you upload the video to other platforms: download the caption.srt file from YouTube and upload it to the new platform.</a:t>
            </a:r>
            <a:endParaRPr sz="1800"/>
          </a:p>
          <a:p>
            <a:pPr marL="0" lvl="0" indent="0" algn="l" rtl="0">
              <a:spcBef>
                <a:spcPts val="1600"/>
              </a:spcBef>
              <a:spcAft>
                <a:spcPts val="0"/>
              </a:spcAft>
              <a:buNone/>
            </a:pPr>
            <a:r>
              <a:rPr lang="en" sz="1800"/>
              <a:t>Get more tips at </a:t>
            </a:r>
            <a:r>
              <a:rPr lang="en" sz="1800" u="sng">
                <a:solidFill>
                  <a:schemeClr val="hlink"/>
                </a:solidFill>
                <a:hlinkClick r:id="rId3"/>
              </a:rPr>
              <a:t>http://links.asu.edu/a11y-video</a:t>
            </a:r>
            <a:endParaRPr sz="1800"/>
          </a:p>
          <a:p>
            <a:pPr marL="0" lvl="0" indent="0" algn="l" rtl="0">
              <a:spcBef>
                <a:spcPts val="1600"/>
              </a:spcBef>
              <a:spcAft>
                <a:spcPts val="1600"/>
              </a:spcAft>
              <a:buNone/>
            </a:pPr>
            <a:endParaRPr sz="1800"/>
          </a:p>
        </p:txBody>
      </p:sp>
      <p:sp>
        <p:nvSpPr>
          <p:cNvPr id="169" name="Google Shape;169;p40"/>
          <p:cNvSpPr txBox="1">
            <a:spLocks noGrp="1"/>
          </p:cNvSpPr>
          <p:nvPr>
            <p:ph type="body" idx="2"/>
          </p:nvPr>
        </p:nvSpPr>
        <p:spPr>
          <a:xfrm>
            <a:off x="5430900" y="1017725"/>
            <a:ext cx="34014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7200" b="1">
                <a:solidFill>
                  <a:srgbClr val="FFC000"/>
                </a:solidFill>
              </a:rPr>
              <a:t>54% </a:t>
            </a:r>
            <a:endParaRPr sz="7200" b="1">
              <a:solidFill>
                <a:srgbClr val="FFC000"/>
              </a:solidFill>
            </a:endParaRPr>
          </a:p>
          <a:p>
            <a:pPr marL="0" lvl="0" indent="0" algn="l" rtl="0">
              <a:spcBef>
                <a:spcPts val="0"/>
              </a:spcBef>
              <a:spcAft>
                <a:spcPts val="1600"/>
              </a:spcAft>
              <a:buNone/>
            </a:pPr>
            <a:r>
              <a:rPr lang="en" sz="2400" b="1">
                <a:solidFill>
                  <a:srgbClr val="999999"/>
                </a:solidFill>
              </a:rPr>
              <a:t>of university students use captions at least some of the time</a:t>
            </a:r>
            <a:endParaRPr sz="2400" b="1">
              <a:solidFill>
                <a:srgbClr val="99999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1"/>
          <p:cNvSpPr txBox="1"/>
          <p:nvPr/>
        </p:nvSpPr>
        <p:spPr>
          <a:xfrm>
            <a:off x="6593375" y="1269400"/>
            <a:ext cx="2375700" cy="35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t>   3. ALT tag</a:t>
            </a: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Clr>
                <a:schemeClr val="dk1"/>
              </a:buClr>
              <a:buSzPts val="1100"/>
              <a:buFont typeface="Arial"/>
              <a:buNone/>
            </a:pPr>
            <a:r>
              <a:rPr lang="en" sz="1200" b="1">
                <a:solidFill>
                  <a:schemeClr val="dk1"/>
                </a:solidFill>
                <a:latin typeface="Courier New"/>
                <a:ea typeface="Courier New"/>
                <a:cs typeface="Courier New"/>
                <a:sym typeface="Courier New"/>
              </a:rPr>
              <a:t>&lt;img src=”tutu.jpg” alt=”Large bearded man in pink tutu”&gt;</a:t>
            </a:r>
            <a:endParaRPr sz="2200" b="1"/>
          </a:p>
        </p:txBody>
      </p:sp>
      <p:sp>
        <p:nvSpPr>
          <p:cNvPr id="175" name="Google Shape;175;p41"/>
          <p:cNvSpPr txBox="1">
            <a:spLocks noGrp="1"/>
          </p:cNvSpPr>
          <p:nvPr>
            <p:ph type="title"/>
          </p:nvPr>
        </p:nvSpPr>
        <p:spPr>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Font typeface="Arial"/>
              <a:buNone/>
            </a:pPr>
            <a:r>
              <a:rPr lang="en">
                <a:highlight>
                  <a:srgbClr val="FFC000"/>
                </a:highlight>
              </a:rPr>
              <a:t>Add alternative text</a:t>
            </a:r>
            <a:endParaRPr/>
          </a:p>
        </p:txBody>
      </p:sp>
      <p:pic>
        <p:nvPicPr>
          <p:cNvPr id="176" name="Google Shape;176;p41" descr="An image with the caption &quot;Large bearded man in tutu&quot;"/>
          <p:cNvPicPr preferRelativeResize="0"/>
          <p:nvPr/>
        </p:nvPicPr>
        <p:blipFill>
          <a:blip r:embed="rId3">
            <a:alphaModFix/>
          </a:blip>
          <a:stretch>
            <a:fillRect/>
          </a:stretch>
        </p:blipFill>
        <p:spPr>
          <a:xfrm>
            <a:off x="393138" y="1775175"/>
            <a:ext cx="1894780" cy="2150075"/>
          </a:xfrm>
          <a:prstGeom prst="rect">
            <a:avLst/>
          </a:prstGeom>
          <a:noFill/>
          <a:ln>
            <a:noFill/>
          </a:ln>
        </p:spPr>
      </p:pic>
      <p:pic>
        <p:nvPicPr>
          <p:cNvPr id="177" name="Google Shape;177;p41" descr="Large bearded man in tutu"/>
          <p:cNvPicPr preferRelativeResize="0"/>
          <p:nvPr/>
        </p:nvPicPr>
        <p:blipFill>
          <a:blip r:embed="rId4">
            <a:alphaModFix/>
          </a:blip>
          <a:stretch>
            <a:fillRect/>
          </a:stretch>
        </p:blipFill>
        <p:spPr>
          <a:xfrm>
            <a:off x="6704775" y="1841800"/>
            <a:ext cx="1894775" cy="1861532"/>
          </a:xfrm>
          <a:prstGeom prst="rect">
            <a:avLst/>
          </a:prstGeom>
          <a:noFill/>
          <a:ln>
            <a:noFill/>
          </a:ln>
        </p:spPr>
      </p:pic>
      <p:sp>
        <p:nvSpPr>
          <p:cNvPr id="178" name="Google Shape;178;p41"/>
          <p:cNvSpPr txBox="1"/>
          <p:nvPr/>
        </p:nvSpPr>
        <p:spPr>
          <a:xfrm>
            <a:off x="223625" y="1269400"/>
            <a:ext cx="2673000" cy="37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t>   1. Caption</a:t>
            </a: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r>
              <a:rPr lang="en" sz="1200" b="1">
                <a:latin typeface="Courier New"/>
                <a:ea typeface="Courier New"/>
                <a:cs typeface="Courier New"/>
                <a:sym typeface="Courier New"/>
              </a:rPr>
              <a:t>&lt;img src=”tutu.jpg” alt=””&gt;</a:t>
            </a:r>
            <a:endParaRPr sz="1200" b="1">
              <a:latin typeface="Courier New"/>
              <a:ea typeface="Courier New"/>
              <a:cs typeface="Courier New"/>
              <a:sym typeface="Courier New"/>
            </a:endParaRPr>
          </a:p>
          <a:p>
            <a:pPr marL="0" lvl="0" indent="0" algn="l" rtl="0">
              <a:spcBef>
                <a:spcPts val="0"/>
              </a:spcBef>
              <a:spcAft>
                <a:spcPts val="0"/>
              </a:spcAft>
              <a:buNone/>
            </a:pPr>
            <a:r>
              <a:rPr lang="en" sz="1200" b="1">
                <a:latin typeface="Courier New"/>
                <a:ea typeface="Courier New"/>
                <a:cs typeface="Courier New"/>
                <a:sym typeface="Courier New"/>
              </a:rPr>
              <a:t>&lt;caption&gt;Large bearded man in pink tutu&lt;/caption&gt;</a:t>
            </a:r>
            <a:endParaRPr sz="1200" b="1">
              <a:latin typeface="Courier New"/>
              <a:ea typeface="Courier New"/>
              <a:cs typeface="Courier New"/>
              <a:sym typeface="Courier New"/>
            </a:endParaRPr>
          </a:p>
        </p:txBody>
      </p:sp>
      <p:sp>
        <p:nvSpPr>
          <p:cNvPr id="179" name="Google Shape;179;p41"/>
          <p:cNvSpPr txBox="1"/>
          <p:nvPr/>
        </p:nvSpPr>
        <p:spPr>
          <a:xfrm>
            <a:off x="3222200" y="1269400"/>
            <a:ext cx="3045600" cy="35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t>     2. In content</a:t>
            </a: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endParaRPr sz="2200" b="1"/>
          </a:p>
          <a:p>
            <a:pPr marL="0" lvl="0" indent="0" algn="l" rtl="0">
              <a:spcBef>
                <a:spcPts val="0"/>
              </a:spcBef>
              <a:spcAft>
                <a:spcPts val="0"/>
              </a:spcAft>
              <a:buNone/>
            </a:pPr>
            <a:r>
              <a:rPr lang="en" sz="1200" b="1">
                <a:latin typeface="Courier New"/>
                <a:ea typeface="Courier New"/>
                <a:cs typeface="Courier New"/>
                <a:sym typeface="Courier New"/>
              </a:rPr>
              <a:t>  </a:t>
            </a:r>
            <a:r>
              <a:rPr lang="en" sz="1200" b="1">
                <a:solidFill>
                  <a:schemeClr val="dk1"/>
                </a:solidFill>
                <a:latin typeface="Courier New"/>
                <a:ea typeface="Courier New"/>
                <a:cs typeface="Courier New"/>
                <a:sym typeface="Courier New"/>
              </a:rPr>
              <a:t>&lt;img src=”tutu.jpg” alt=””&gt;</a:t>
            </a:r>
            <a:endParaRPr sz="1200" b="1">
              <a:solidFill>
                <a:schemeClr val="dk1"/>
              </a:solidFill>
              <a:latin typeface="Courier New"/>
              <a:ea typeface="Courier New"/>
              <a:cs typeface="Courier New"/>
              <a:sym typeface="Courier New"/>
            </a:endParaRPr>
          </a:p>
          <a:p>
            <a:pPr marL="0" lvl="0" indent="0" algn="l" rtl="0">
              <a:spcBef>
                <a:spcPts val="0"/>
              </a:spcBef>
              <a:spcAft>
                <a:spcPts val="0"/>
              </a:spcAft>
              <a:buNone/>
            </a:pPr>
            <a:endParaRPr sz="1200" b="1">
              <a:latin typeface="Courier New"/>
              <a:ea typeface="Courier New"/>
              <a:cs typeface="Courier New"/>
              <a:sym typeface="Courier New"/>
            </a:endParaRPr>
          </a:p>
        </p:txBody>
      </p:sp>
      <p:pic>
        <p:nvPicPr>
          <p:cNvPr id="180" name="Google Shape;180;p41" descr="Image with the alternative text &quot;Large bearded man in tutu&quot; in the surrounding text"/>
          <p:cNvPicPr preferRelativeResize="0"/>
          <p:nvPr/>
        </p:nvPicPr>
        <p:blipFill rotWithShape="1">
          <a:blip r:embed="rId5">
            <a:alphaModFix/>
          </a:blip>
          <a:srcRect r="-3103" b="-5329"/>
          <a:stretch/>
        </p:blipFill>
        <p:spPr>
          <a:xfrm>
            <a:off x="3054188" y="1869462"/>
            <a:ext cx="3213624" cy="19615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Email</a:t>
            </a:r>
            <a:endParaRPr/>
          </a:p>
        </p:txBody>
      </p:sp>
      <p:sp>
        <p:nvSpPr>
          <p:cNvPr id="186" name="Google Shape;186;p42"/>
          <p:cNvSpPr txBox="1">
            <a:spLocks noGrp="1"/>
          </p:cNvSpPr>
          <p:nvPr>
            <p:ph type="body" idx="1"/>
          </p:nvPr>
        </p:nvSpPr>
        <p:spPr>
          <a:xfrm>
            <a:off x="311700" y="1152475"/>
            <a:ext cx="4701300" cy="358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 tips to make email accessible:</a:t>
            </a:r>
            <a:endParaRPr/>
          </a:p>
          <a:p>
            <a:pPr marL="457200" lvl="0" indent="-342900" algn="l" rtl="0">
              <a:spcBef>
                <a:spcPts val="1600"/>
              </a:spcBef>
              <a:spcAft>
                <a:spcPts val="0"/>
              </a:spcAft>
              <a:buSzPts val="1800"/>
              <a:buAutoNum type="arabicPeriod"/>
            </a:pPr>
            <a:r>
              <a:rPr lang="en"/>
              <a:t>If you use tables for layout, add </a:t>
            </a:r>
            <a:r>
              <a:rPr lang="en" b="1">
                <a:latin typeface="Courier New"/>
                <a:ea typeface="Courier New"/>
                <a:cs typeface="Courier New"/>
                <a:sym typeface="Courier New"/>
              </a:rPr>
              <a:t>role="presentation"</a:t>
            </a:r>
            <a:r>
              <a:rPr lang="en"/>
              <a:t> on the &lt;table&gt; element.</a:t>
            </a:r>
            <a:endParaRPr/>
          </a:p>
          <a:p>
            <a:pPr marL="457200" lvl="0" indent="-342900" algn="l" rtl="0">
              <a:spcBef>
                <a:spcPts val="0"/>
              </a:spcBef>
              <a:spcAft>
                <a:spcPts val="0"/>
              </a:spcAft>
              <a:buSzPts val="1800"/>
              <a:buAutoNum type="arabicPeriod"/>
            </a:pPr>
            <a:r>
              <a:rPr lang="en"/>
              <a:t>Add alternative text to all meaningful images. Add NULL alt text to decorative images.</a:t>
            </a:r>
            <a:endParaRPr/>
          </a:p>
          <a:p>
            <a:pPr marL="0" lvl="0" indent="0" algn="l" rtl="0">
              <a:spcBef>
                <a:spcPts val="1600"/>
              </a:spcBef>
              <a:spcAft>
                <a:spcPts val="0"/>
              </a:spcAft>
              <a:buNone/>
            </a:pPr>
            <a:r>
              <a:rPr lang="en"/>
              <a:t>Get more tips at </a:t>
            </a:r>
            <a:r>
              <a:rPr lang="en" u="sng">
                <a:solidFill>
                  <a:schemeClr val="hlink"/>
                </a:solidFill>
                <a:hlinkClick r:id="rId3"/>
              </a:rPr>
              <a:t>http://links.asu.edu/a11y-email</a:t>
            </a:r>
            <a:endParaRPr/>
          </a:p>
          <a:p>
            <a:pPr marL="0" lvl="0" indent="0" algn="l" rtl="0">
              <a:spcBef>
                <a:spcPts val="1600"/>
              </a:spcBef>
              <a:spcAft>
                <a:spcPts val="1600"/>
              </a:spcAft>
              <a:buNone/>
            </a:pPr>
            <a:endParaRPr/>
          </a:p>
        </p:txBody>
      </p:sp>
      <p:pic>
        <p:nvPicPr>
          <p:cNvPr id="187" name="Google Shape;187;p42" descr="New message screen in Outlook, showing the add alt text popup for images"/>
          <p:cNvPicPr preferRelativeResize="0"/>
          <p:nvPr/>
        </p:nvPicPr>
        <p:blipFill>
          <a:blip r:embed="rId4">
            <a:alphaModFix/>
          </a:blip>
          <a:stretch>
            <a:fillRect/>
          </a:stretch>
        </p:blipFill>
        <p:spPr>
          <a:xfrm>
            <a:off x="5460375" y="1445850"/>
            <a:ext cx="3371925" cy="27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good ALT text? - example 1</a:t>
            </a:r>
            <a:endParaRPr/>
          </a:p>
        </p:txBody>
      </p:sp>
      <p:pic>
        <p:nvPicPr>
          <p:cNvPr id="193" name="Google Shape;193;p43" descr="Email with two missing images. One alt text reads &quot;3play_loogo_600-2&quot; which is the file name. The other reads &quot;student on computer.&quot;"/>
          <p:cNvPicPr preferRelativeResize="0"/>
          <p:nvPr/>
        </p:nvPicPr>
        <p:blipFill>
          <a:blip r:embed="rId3">
            <a:alphaModFix/>
          </a:blip>
          <a:stretch>
            <a:fillRect/>
          </a:stretch>
        </p:blipFill>
        <p:spPr>
          <a:xfrm>
            <a:off x="311700" y="1122300"/>
            <a:ext cx="4710224" cy="2125675"/>
          </a:xfrm>
          <a:prstGeom prst="rect">
            <a:avLst/>
          </a:prstGeom>
          <a:noFill/>
          <a:ln>
            <a:noFill/>
          </a:ln>
        </p:spPr>
      </p:pic>
      <p:pic>
        <p:nvPicPr>
          <p:cNvPr id="194" name="Google Shape;194;p43" descr="Email with two images in place. The alt text for the logo should have been written out rather than using the file name. The &quot;student on computer&quot; is eye candy (not meaningful and adds no additional information) and the alt text probably should have been NULL to indicate a decorative image."/>
          <p:cNvPicPr preferRelativeResize="0"/>
          <p:nvPr/>
        </p:nvPicPr>
        <p:blipFill>
          <a:blip r:embed="rId4">
            <a:alphaModFix/>
          </a:blip>
          <a:stretch>
            <a:fillRect/>
          </a:stretch>
        </p:blipFill>
        <p:spPr>
          <a:xfrm>
            <a:off x="3956225" y="2291835"/>
            <a:ext cx="4710225" cy="236184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What’s good ALT text? - example 2</a:t>
            </a:r>
            <a:endParaRPr/>
          </a:p>
        </p:txBody>
      </p:sp>
      <p:pic>
        <p:nvPicPr>
          <p:cNvPr id="200" name="Google Shape;200;p44" descr="Email with three missing images. One alt text reads &quot;Logo&quot; which is not helpful. The other two read &quot;Computer motherboard&quot; and &quot;ALexa Digital Assistant.&quot;"/>
          <p:cNvPicPr preferRelativeResize="0"/>
          <p:nvPr/>
        </p:nvPicPr>
        <p:blipFill>
          <a:blip r:embed="rId3">
            <a:alphaModFix/>
          </a:blip>
          <a:stretch>
            <a:fillRect/>
          </a:stretch>
        </p:blipFill>
        <p:spPr>
          <a:xfrm>
            <a:off x="311700" y="1182775"/>
            <a:ext cx="4632075" cy="1388975"/>
          </a:xfrm>
          <a:prstGeom prst="rect">
            <a:avLst/>
          </a:prstGeom>
          <a:noFill/>
          <a:ln>
            <a:noFill/>
          </a:ln>
        </p:spPr>
      </p:pic>
      <p:pic>
        <p:nvPicPr>
          <p:cNvPr id="201" name="Google Shape;201;p44" descr="Email with the three images in place. The logo has graphic text reading &quot;TechWatch - For IT Pros&quot; and the alt text should have relfected that. The other two images are eye candy (not meaningful and adds no additional information) and their alt text probably should have been NULL to indicate a decorative images."/>
          <p:cNvPicPr preferRelativeResize="0"/>
          <p:nvPr/>
        </p:nvPicPr>
        <p:blipFill>
          <a:blip r:embed="rId4">
            <a:alphaModFix/>
          </a:blip>
          <a:stretch>
            <a:fillRect/>
          </a:stretch>
        </p:blipFill>
        <p:spPr>
          <a:xfrm>
            <a:off x="3027625" y="2260925"/>
            <a:ext cx="5246701" cy="2641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What’s good ALT text? - example 3</a:t>
            </a:r>
            <a:endParaRPr/>
          </a:p>
        </p:txBody>
      </p:sp>
      <p:pic>
        <p:nvPicPr>
          <p:cNvPr id="207" name="Google Shape;207;p45" descr="Email with a missing linked image. The alt text reads &quot;Guiding Students to Success with Community College.&quot; Under this is the text &quot;Guiding Students to Success with Community College - August 22 | 2 PM EST&quot;"/>
          <p:cNvPicPr preferRelativeResize="0"/>
          <p:nvPr/>
        </p:nvPicPr>
        <p:blipFill>
          <a:blip r:embed="rId3">
            <a:alphaModFix/>
          </a:blip>
          <a:stretch>
            <a:fillRect/>
          </a:stretch>
        </p:blipFill>
        <p:spPr>
          <a:xfrm>
            <a:off x="450575" y="1170125"/>
            <a:ext cx="4662150" cy="1554050"/>
          </a:xfrm>
          <a:prstGeom prst="rect">
            <a:avLst/>
          </a:prstGeom>
          <a:noFill/>
          <a:ln>
            <a:noFill/>
          </a:ln>
        </p:spPr>
      </p:pic>
      <p:pic>
        <p:nvPicPr>
          <p:cNvPr id="208" name="Google Shape;208;p45" descr="Email with the image in place. The image is a link and has graphic text reading &quot;Guiding Students to Success with Community College - WebCast - Inside HigherEd - August 22, Thursday, 2 PM ET - Register.&quot; Some of the graphic text is repeated in the text content, so it's not necessary to repeat in alt text. What is most important is the &quot;Register,&quot; which is the name of the link."/>
          <p:cNvPicPr preferRelativeResize="0"/>
          <p:nvPr/>
        </p:nvPicPr>
        <p:blipFill>
          <a:blip r:embed="rId4">
            <a:alphaModFix/>
          </a:blip>
          <a:stretch>
            <a:fillRect/>
          </a:stretch>
        </p:blipFill>
        <p:spPr>
          <a:xfrm>
            <a:off x="2931825" y="2308850"/>
            <a:ext cx="4959149" cy="2514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Website</a:t>
            </a:r>
            <a:endParaRPr/>
          </a:p>
        </p:txBody>
      </p:sp>
      <p:sp>
        <p:nvSpPr>
          <p:cNvPr id="214" name="Google Shape;214;p46"/>
          <p:cNvSpPr txBox="1">
            <a:spLocks noGrp="1"/>
          </p:cNvSpPr>
          <p:nvPr>
            <p:ph type="body" idx="1"/>
          </p:nvPr>
        </p:nvSpPr>
        <p:spPr>
          <a:xfrm>
            <a:off x="311700" y="1152475"/>
            <a:ext cx="5066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 tips to make websites accessible:</a:t>
            </a:r>
            <a:endParaRPr/>
          </a:p>
          <a:p>
            <a:pPr marL="457200" lvl="0" indent="-342900" algn="l" rtl="0">
              <a:spcBef>
                <a:spcPts val="1600"/>
              </a:spcBef>
              <a:spcAft>
                <a:spcPts val="0"/>
              </a:spcAft>
              <a:buSzPts val="1800"/>
              <a:buAutoNum type="arabicPeriod"/>
            </a:pPr>
            <a:r>
              <a:rPr lang="en"/>
              <a:t>Use headings to structure content.</a:t>
            </a:r>
            <a:endParaRPr/>
          </a:p>
          <a:p>
            <a:pPr marL="457200" lvl="0" indent="-342900" algn="l" rtl="0">
              <a:spcBef>
                <a:spcPts val="0"/>
              </a:spcBef>
              <a:spcAft>
                <a:spcPts val="0"/>
              </a:spcAft>
              <a:buSzPts val="1800"/>
              <a:buAutoNum type="arabicPeriod"/>
            </a:pPr>
            <a:r>
              <a:rPr lang="en"/>
              <a:t>Make sure all pages are keyboard accessible.</a:t>
            </a:r>
            <a:endParaRPr/>
          </a:p>
          <a:p>
            <a:pPr marL="457200" lvl="0" indent="-342900" algn="l" rtl="0">
              <a:spcBef>
                <a:spcPts val="0"/>
              </a:spcBef>
              <a:spcAft>
                <a:spcPts val="0"/>
              </a:spcAft>
              <a:buSzPts val="1800"/>
              <a:buAutoNum type="arabicPeriod"/>
            </a:pPr>
            <a:r>
              <a:rPr lang="en"/>
              <a:t>Animation stops after 5 seconds or includes a pause button.</a:t>
            </a:r>
            <a:endParaRPr/>
          </a:p>
          <a:p>
            <a:pPr marL="0" lvl="0" indent="0" algn="l" rtl="0">
              <a:spcBef>
                <a:spcPts val="1600"/>
              </a:spcBef>
              <a:spcAft>
                <a:spcPts val="0"/>
              </a:spcAft>
              <a:buNone/>
            </a:pPr>
            <a:endParaRPr/>
          </a:p>
          <a:p>
            <a:pPr marL="0" lvl="0" indent="0" algn="l" rtl="0">
              <a:spcBef>
                <a:spcPts val="1600"/>
              </a:spcBef>
              <a:spcAft>
                <a:spcPts val="0"/>
              </a:spcAft>
              <a:buNone/>
            </a:pPr>
            <a:r>
              <a:rPr lang="en"/>
              <a:t>Get more tips at </a:t>
            </a:r>
            <a:r>
              <a:rPr lang="en" u="sng">
                <a:solidFill>
                  <a:schemeClr val="hlink"/>
                </a:solidFill>
                <a:hlinkClick r:id="rId3"/>
              </a:rPr>
              <a:t>https://webaccessibility.asu.edu</a:t>
            </a:r>
            <a:endParaRPr/>
          </a:p>
          <a:p>
            <a:pPr marL="0" lvl="0" indent="0" algn="l" rtl="0">
              <a:spcBef>
                <a:spcPts val="1600"/>
              </a:spcBef>
              <a:spcAft>
                <a:spcPts val="1600"/>
              </a:spcAft>
              <a:buNone/>
            </a:pPr>
            <a:endParaRPr/>
          </a:p>
        </p:txBody>
      </p:sp>
      <p:pic>
        <p:nvPicPr>
          <p:cNvPr id="215" name="Google Shape;215;p46" descr="Use the Paragraph dropdown in Webspark to choose a heading level. Other CMSs have similar WYSIWYG heading formats."/>
          <p:cNvPicPr preferRelativeResize="0"/>
          <p:nvPr/>
        </p:nvPicPr>
        <p:blipFill>
          <a:blip r:embed="rId4">
            <a:alphaModFix/>
          </a:blip>
          <a:stretch>
            <a:fillRect/>
          </a:stretch>
        </p:blipFill>
        <p:spPr>
          <a:xfrm>
            <a:off x="5530200" y="1170125"/>
            <a:ext cx="2857500" cy="2600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media</a:t>
            </a:r>
            <a:endParaRPr/>
          </a:p>
        </p:txBody>
      </p:sp>
      <p:sp>
        <p:nvSpPr>
          <p:cNvPr id="221" name="Google Shape;221;p47"/>
          <p:cNvSpPr txBox="1">
            <a:spLocks noGrp="1"/>
          </p:cNvSpPr>
          <p:nvPr>
            <p:ph type="body" idx="1"/>
          </p:nvPr>
        </p:nvSpPr>
        <p:spPr>
          <a:xfrm>
            <a:off x="311700" y="1152475"/>
            <a:ext cx="4653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Top tips to make social media accessible:</a:t>
            </a:r>
            <a:endParaRPr sz="1800"/>
          </a:p>
          <a:p>
            <a:pPr marL="457200" lvl="0" indent="-342900" algn="l" rtl="0">
              <a:spcBef>
                <a:spcPts val="1600"/>
              </a:spcBef>
              <a:spcAft>
                <a:spcPts val="0"/>
              </a:spcAft>
              <a:buSzPts val="1800"/>
              <a:buAutoNum type="arabicPeriod"/>
            </a:pPr>
            <a:r>
              <a:rPr lang="en" sz="1800"/>
              <a:t>Make hashtags accessible.</a:t>
            </a:r>
            <a:endParaRPr sz="1800"/>
          </a:p>
          <a:p>
            <a:pPr marL="457200" lvl="0" indent="-342900" algn="l" rtl="0">
              <a:spcBef>
                <a:spcPts val="0"/>
              </a:spcBef>
              <a:spcAft>
                <a:spcPts val="0"/>
              </a:spcAft>
              <a:buSzPts val="1800"/>
              <a:buAutoNum type="arabicPeriod"/>
            </a:pPr>
            <a:r>
              <a:rPr lang="en" sz="1800"/>
              <a:t>Use a URL shortener.</a:t>
            </a:r>
            <a:endParaRPr sz="1800"/>
          </a:p>
          <a:p>
            <a:pPr marL="457200" lvl="0" indent="-342900" algn="l" rtl="0">
              <a:spcBef>
                <a:spcPts val="0"/>
              </a:spcBef>
              <a:spcAft>
                <a:spcPts val="0"/>
              </a:spcAft>
              <a:buSzPts val="1800"/>
              <a:buAutoNum type="arabicPeriod"/>
            </a:pPr>
            <a:r>
              <a:rPr lang="en" sz="1800"/>
              <a:t>Put hashtags and mentions at bottom of posts.</a:t>
            </a:r>
            <a:endParaRPr sz="1800"/>
          </a:p>
          <a:p>
            <a:pPr marL="0" lvl="0" indent="0" algn="l" rtl="0">
              <a:spcBef>
                <a:spcPts val="1600"/>
              </a:spcBef>
              <a:spcAft>
                <a:spcPts val="0"/>
              </a:spcAft>
              <a:buNone/>
            </a:pPr>
            <a:endParaRPr sz="1800"/>
          </a:p>
          <a:p>
            <a:pPr marL="0" lvl="0" indent="0" algn="l" rtl="0">
              <a:spcBef>
                <a:spcPts val="1600"/>
              </a:spcBef>
              <a:spcAft>
                <a:spcPts val="0"/>
              </a:spcAft>
              <a:buNone/>
            </a:pPr>
            <a:r>
              <a:rPr lang="en" sz="1800"/>
              <a:t>Get more tips at </a:t>
            </a:r>
            <a:r>
              <a:rPr lang="en" sz="1800" u="sng">
                <a:solidFill>
                  <a:schemeClr val="hlink"/>
                </a:solidFill>
                <a:hlinkClick r:id="rId3"/>
              </a:rPr>
              <a:t>http://links.asu.edu/a11y-media</a:t>
            </a:r>
            <a:endParaRPr sz="1800"/>
          </a:p>
          <a:p>
            <a:pPr marL="0" lvl="0" indent="0" algn="l" rtl="0">
              <a:spcBef>
                <a:spcPts val="1600"/>
              </a:spcBef>
              <a:spcAft>
                <a:spcPts val="1600"/>
              </a:spcAft>
              <a:buNone/>
            </a:pPr>
            <a:endParaRPr sz="1800"/>
          </a:p>
        </p:txBody>
      </p:sp>
      <p:sp>
        <p:nvSpPr>
          <p:cNvPr id="222" name="Google Shape;222;p47"/>
          <p:cNvSpPr txBox="1">
            <a:spLocks noGrp="1"/>
          </p:cNvSpPr>
          <p:nvPr>
            <p:ph type="body" idx="2"/>
          </p:nvPr>
        </p:nvSpPr>
        <p:spPr>
          <a:xfrm>
            <a:off x="4965725" y="1152475"/>
            <a:ext cx="4115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000" b="1">
                <a:solidFill>
                  <a:srgbClr val="8C1D40"/>
                </a:solidFill>
              </a:rPr>
              <a:t>#CamelCaseIsBetter</a:t>
            </a:r>
            <a:endParaRPr sz="3000" b="1">
              <a:solidFill>
                <a:srgbClr val="8C1D4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PowerPoint</a:t>
            </a:r>
            <a:endParaRPr/>
          </a:p>
        </p:txBody>
      </p:sp>
      <p:sp>
        <p:nvSpPr>
          <p:cNvPr id="228" name="Google Shape;228;p4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 tips to make PowerPoints accessible:</a:t>
            </a:r>
            <a:endParaRPr/>
          </a:p>
          <a:p>
            <a:pPr marL="457200" lvl="0" indent="-342900" algn="l" rtl="0">
              <a:spcBef>
                <a:spcPts val="1600"/>
              </a:spcBef>
              <a:spcAft>
                <a:spcPts val="0"/>
              </a:spcAft>
              <a:buSzPts val="1800"/>
              <a:buAutoNum type="arabicPeriod"/>
            </a:pPr>
            <a:r>
              <a:rPr lang="en"/>
              <a:t>Use the default layouts.</a:t>
            </a:r>
            <a:endParaRPr/>
          </a:p>
          <a:p>
            <a:pPr marL="457200" lvl="0" indent="-342900" algn="l" rtl="0">
              <a:spcBef>
                <a:spcPts val="0"/>
              </a:spcBef>
              <a:spcAft>
                <a:spcPts val="0"/>
              </a:spcAft>
              <a:buSzPts val="1800"/>
              <a:buAutoNum type="arabicPeriod"/>
            </a:pPr>
            <a:r>
              <a:rPr lang="en"/>
              <a:t>Use default slide titles.</a:t>
            </a:r>
            <a:endParaRPr/>
          </a:p>
          <a:p>
            <a:pPr marL="457200" lvl="0" indent="-342900" algn="l" rtl="0">
              <a:spcBef>
                <a:spcPts val="0"/>
              </a:spcBef>
              <a:spcAft>
                <a:spcPts val="0"/>
              </a:spcAft>
              <a:buSzPts val="1800"/>
              <a:buAutoNum type="arabicPeriod"/>
            </a:pPr>
            <a:r>
              <a:rPr lang="en"/>
              <a:t>Build charts and data tables within PowerPoint.</a:t>
            </a:r>
            <a:endParaRPr/>
          </a:p>
          <a:p>
            <a:pPr marL="0" lvl="0" indent="0" algn="l" rtl="0">
              <a:spcBef>
                <a:spcPts val="1600"/>
              </a:spcBef>
              <a:spcAft>
                <a:spcPts val="0"/>
              </a:spcAft>
              <a:buNone/>
            </a:pPr>
            <a:endParaRPr/>
          </a:p>
          <a:p>
            <a:pPr marL="0" lvl="0" indent="0" algn="l" rtl="0">
              <a:spcBef>
                <a:spcPts val="1600"/>
              </a:spcBef>
              <a:spcAft>
                <a:spcPts val="0"/>
              </a:spcAft>
              <a:buNone/>
            </a:pPr>
            <a:r>
              <a:rPr lang="en"/>
              <a:t>Get more tips at </a:t>
            </a:r>
            <a:r>
              <a:rPr lang="en" u="sng">
                <a:solidFill>
                  <a:schemeClr val="hlink"/>
                </a:solidFill>
                <a:hlinkClick r:id="rId3"/>
              </a:rPr>
              <a:t>http://links.asu.edu/a11y-ppt</a:t>
            </a:r>
            <a:endParaRPr/>
          </a:p>
          <a:p>
            <a:pPr marL="0" lvl="0" indent="0" algn="l" rtl="0">
              <a:spcBef>
                <a:spcPts val="1600"/>
              </a:spcBef>
              <a:spcAft>
                <a:spcPts val="1600"/>
              </a:spcAft>
              <a:buNone/>
            </a:pPr>
            <a:endParaRPr/>
          </a:p>
        </p:txBody>
      </p:sp>
      <p:pic>
        <p:nvPicPr>
          <p:cNvPr id="229" name="Google Shape;229;p48" descr="The Format Picture pane showing the Alt tag screen and the Description field for adding alternative text"/>
          <p:cNvPicPr preferRelativeResize="0"/>
          <p:nvPr/>
        </p:nvPicPr>
        <p:blipFill>
          <a:blip r:embed="rId4">
            <a:alphaModFix/>
          </a:blip>
          <a:stretch>
            <a:fillRect/>
          </a:stretch>
        </p:blipFill>
        <p:spPr>
          <a:xfrm>
            <a:off x="5906747" y="562938"/>
            <a:ext cx="2747075" cy="40176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9"/>
          <p:cNvSpPr txBox="1">
            <a:spLocks noGrp="1"/>
          </p:cNvSpPr>
          <p:nvPr>
            <p:ph type="title"/>
          </p:nvPr>
        </p:nvSpPr>
        <p:spPr>
          <a:xfrm>
            <a:off x="287316" y="521225"/>
            <a:ext cx="8003244"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t>Engagement Access</a:t>
            </a:r>
            <a:endParaRPr sz="6000" dirty="0"/>
          </a:p>
        </p:txBody>
      </p:sp>
      <p:sp>
        <p:nvSpPr>
          <p:cNvPr id="235" name="Google Shape;235;p49"/>
          <p:cNvSpPr txBox="1"/>
          <p:nvPr/>
        </p:nvSpPr>
        <p:spPr>
          <a:xfrm>
            <a:off x="555888" y="1603200"/>
            <a:ext cx="8003244" cy="1937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US" sz="3600" dirty="0">
                <a:solidFill>
                  <a:schemeClr val="bg1"/>
                </a:solidFill>
              </a:rPr>
              <a:t>What are some of  the factors involved in learning?</a:t>
            </a:r>
            <a:endParaRPr sz="3600" dirty="0">
              <a:solidFill>
                <a:schemeClr val="bg1"/>
              </a:solidFill>
            </a:endParaRPr>
          </a:p>
          <a:p>
            <a:pPr marL="457200" lvl="0" indent="0" algn="l" rtl="0">
              <a:spcBef>
                <a:spcPts val="0"/>
              </a:spcBef>
              <a:spcAft>
                <a:spcPts val="0"/>
              </a:spcAft>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2"/>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t>What are some reasons that </a:t>
            </a:r>
            <a:r>
              <a:rPr lang="en" sz="4800" dirty="0"/>
              <a:t>we plan events?</a:t>
            </a:r>
            <a:endParaRPr sz="4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a:extLst>
              <a:ext uri="{FF2B5EF4-FFF2-40B4-BE49-F238E27FC236}">
                <a16:creationId xmlns:a16="http://schemas.microsoft.com/office/drawing/2014/main" id="{B1E16602-3D34-45E1-97C8-5DBD48019A72}"/>
              </a:ext>
            </a:extLst>
          </p:cNvPr>
          <p:cNvSpPr>
            <a:spLocks noGrp="1"/>
          </p:cNvSpPr>
          <p:nvPr>
            <p:ph type="title"/>
          </p:nvPr>
        </p:nvSpPr>
        <p:spPr>
          <a:xfrm>
            <a:off x="311700" y="1002224"/>
            <a:ext cx="3325263" cy="2505433"/>
          </a:xfrm>
        </p:spPr>
        <p:txBody>
          <a:bodyPr/>
          <a:lstStyle/>
          <a:p>
            <a:pPr algn="ctr"/>
            <a:r>
              <a:rPr lang="en-US" dirty="0"/>
              <a:t>Memory Learning Recall</a:t>
            </a:r>
          </a:p>
        </p:txBody>
      </p:sp>
      <p:sp>
        <p:nvSpPr>
          <p:cNvPr id="8" name="Rectangle 5">
            <a:extLst>
              <a:ext uri="{FF2B5EF4-FFF2-40B4-BE49-F238E27FC236}">
                <a16:creationId xmlns:a16="http://schemas.microsoft.com/office/drawing/2014/main" id="{D2C14B1C-C53A-4867-BA67-A4F7208A6B67}"/>
              </a:ext>
            </a:extLst>
          </p:cNvPr>
          <p:cNvSpPr>
            <a:spLocks noChangeArrowheads="1"/>
          </p:cNvSpPr>
          <p:nvPr/>
        </p:nvSpPr>
        <p:spPr bwMode="auto">
          <a:xfrm>
            <a:off x="0" y="4834429"/>
            <a:ext cx="9144000" cy="0"/>
          </a:xfrm>
          <a:prstGeom prst="rect">
            <a:avLst/>
          </a:prstGeom>
          <a:solidFill>
            <a:srgbClr val="FEFE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 rIns="33327"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a:ln>
                  <a:noFill/>
                </a:ln>
                <a:solidFill>
                  <a:srgbClr val="1779BA"/>
                </a:solidFill>
                <a:effectLst/>
                <a:latin typeface="source sans pro" panose="020B0503030403020204" pitchFamily="34" charset="0"/>
                <a:hlinkClick r:id="rId3"/>
              </a:rPr>
              <a:t>"IMG_2348"</a:t>
            </a:r>
            <a:r>
              <a:rPr kumimoji="0" lang="en-US" altLang="en-US" sz="1200" b="0" i="1" u="none" strike="noStrike" cap="none" normalizeH="0" baseline="0">
                <a:ln>
                  <a:noFill/>
                </a:ln>
                <a:solidFill>
                  <a:srgbClr val="0A0A0A"/>
                </a:solidFill>
                <a:effectLst/>
                <a:latin typeface="source sans pro" panose="020B0503030403020204" pitchFamily="34" charset="0"/>
              </a:rPr>
              <a:t> by </a:t>
            </a:r>
            <a:r>
              <a:rPr kumimoji="0" lang="en-US" altLang="en-US" sz="1200" b="0" i="1" u="none" strike="noStrike" cap="none" normalizeH="0" baseline="0">
                <a:ln>
                  <a:noFill/>
                </a:ln>
                <a:solidFill>
                  <a:srgbClr val="1779BA"/>
                </a:solidFill>
                <a:effectLst/>
                <a:latin typeface="source sans pro" panose="020B0503030403020204" pitchFamily="34" charset="0"/>
                <a:hlinkClick r:id="rId4"/>
              </a:rPr>
              <a:t>maltman23</a:t>
            </a:r>
            <a:r>
              <a:rPr kumimoji="0" lang="en-US" altLang="en-US" sz="1200" b="0" i="1" u="none" strike="noStrike" cap="none" normalizeH="0" baseline="0">
                <a:ln>
                  <a:noFill/>
                </a:ln>
                <a:solidFill>
                  <a:srgbClr val="0A0A0A"/>
                </a:solidFill>
                <a:effectLst/>
                <a:latin typeface="source sans pro" panose="020B0503030403020204" pitchFamily="34" charset="0"/>
              </a:rPr>
              <a:t> is licensed under </a:t>
            </a:r>
            <a:r>
              <a:rPr kumimoji="0" lang="en-US" altLang="en-US" sz="1200" b="0" i="1" u="none" strike="noStrike" cap="none" normalizeH="0" baseline="0">
                <a:ln>
                  <a:noFill/>
                </a:ln>
                <a:solidFill>
                  <a:srgbClr val="1779BA"/>
                </a:solidFill>
                <a:effectLst/>
                <a:latin typeface="source sans pro" panose="020B0503030403020204" pitchFamily="34" charset="0"/>
                <a:hlinkClick r:id="rId5"/>
              </a:rPr>
              <a:t>CC BY-SA 2.0 </a:t>
            </a:r>
            <a:r>
              <a:rPr kumimoji="0" lang="en-US" altLang="en-US" sz="1200" b="0" i="1" u="none" strike="noStrike" cap="none" normalizeH="0" baseline="0">
                <a:ln>
                  <a:noFill/>
                </a:ln>
                <a:solidFill>
                  <a:srgbClr val="1779BA"/>
                </a:solidFill>
                <a:effectLst/>
                <a:latin typeface="source sans pro" panose="020B0503030403020204" pitchFamily="34" charset="0"/>
                <a:hlinkClick r:id="rId6"/>
              </a:rPr>
              <a:t>  </a:t>
            </a:r>
            <a:r>
              <a:rPr kumimoji="0" lang="en-US" altLang="en-US" sz="1900" b="0" i="1" u="none" strike="noStrike" cap="none" normalizeH="0" baseline="0">
                <a:ln>
                  <a:noFill/>
                </a:ln>
                <a:solidFill>
                  <a:srgbClr val="1779BA"/>
                </a:solidFill>
                <a:effectLst/>
                <a:latin typeface="source sans pro" panose="020B0503030403020204" pitchFamily="34" charset="0"/>
              </a:rPr>
              <a:t> </a:t>
            </a:r>
            <a:r>
              <a:rPr kumimoji="0" lang="en-US" altLang="en-US" sz="1200" b="0" i="1" u="none" strike="noStrike" cap="none" normalizeH="0" baseline="0">
                <a:ln>
                  <a:noFill/>
                </a:ln>
                <a:solidFill>
                  <a:srgbClr val="1779BA"/>
                </a:solidFill>
                <a:effectLst/>
                <a:latin typeface="source sans pro" panose="020B0503030403020204" pitchFamily="34" charset="0"/>
              </a:rPr>
              <a:t> </a:t>
            </a:r>
            <a:r>
              <a:rPr kumimoji="0" lang="en-US" altLang="en-US" sz="1900" b="0" i="1" u="none" strike="noStrike" cap="none" normalizeH="0" baseline="0">
                <a:ln>
                  <a:noFill/>
                </a:ln>
                <a:solidFill>
                  <a:srgbClr val="1779BA"/>
                </a:solidFill>
                <a:effectLst/>
                <a:latin typeface="source sans pro" panose="020B0503030403020204" pitchFamily="34" charset="0"/>
                <a:hlinkClick r:id="rId6"/>
              </a:rPr>
              <a:t> </a:t>
            </a:r>
            <a:r>
              <a:rPr kumimoji="0" lang="en-US" altLang="en-US" sz="1200" b="0" i="1" u="none" strike="noStrike" cap="none" normalizeH="0" baseline="0">
                <a:ln>
                  <a:noFill/>
                </a:ln>
                <a:solidFill>
                  <a:srgbClr val="1779BA"/>
                </a:solidFill>
                <a:effectLst/>
                <a:latin typeface="source sans pro" panose="020B0503030403020204" pitchFamily="34" charset="0"/>
                <a:hlinkClick r:id="rId6"/>
              </a:rPr>
              <a:t> </a:t>
            </a:r>
            <a:r>
              <a:rPr kumimoji="0" lang="en-US" altLang="en-US" sz="1900" b="0" i="0" u="none" strike="noStrike" cap="none" normalizeH="0" baseline="0">
                <a:ln>
                  <a:noFill/>
                </a:ln>
                <a:solidFill>
                  <a:schemeClr val="tx1"/>
                </a:solidFill>
                <a:effectLst/>
              </a:rPr>
              <a:t> </a:t>
            </a:r>
            <a:endParaRPr kumimoji="0" lang="en-US" altLang="en-US" sz="1200" b="0" i="1" u="none" strike="noStrike" cap="none" normalizeH="0" baseline="0">
              <a:ln>
                <a:noFill/>
              </a:ln>
              <a:solidFill>
                <a:srgbClr val="1779BA"/>
              </a:solidFill>
              <a:effectLst/>
              <a:latin typeface="source sans pro" panose="020B0503030403020204" pitchFamily="34" charset="0"/>
            </a:endParaRPr>
          </a:p>
        </p:txBody>
      </p:sp>
      <p:sp>
        <p:nvSpPr>
          <p:cNvPr id="9" name="AutoShape 6" descr="data:image/svg+xml;base64,PD94bWwgdmVyc2lvbj0iMS4wIiBlbmNvZGluZz0idXRmLTgiPz4NCjwhLS0gR2VuZXJhdG9yOiBBZG9iZSBJbGx1c3RyYXRvciAxMy4wLjIsIFNWRyBFeHBvcnQgUGx1Zy1JbiAuIFNWRyBWZXJzaW9uOiA2LjAwIEJ1aWxkIDE0OTQ4KSAgLS0+DQo8IURPQ1RZUEUgc3ZnIFBVQkxJQyAiLS8vVzNDLy9EVEQgU1ZHIDEuMC8vRU4iICJodHRwOi8vd3d3LnczLm9yZy9UUi8yMDAxL1JFQy1TVkctMjAwMTA5MDQvRFREL3N2ZzEwLmR0ZCI+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DQo=">
            <a:hlinkClick r:id="rId6"/>
            <a:extLst>
              <a:ext uri="{FF2B5EF4-FFF2-40B4-BE49-F238E27FC236}">
                <a16:creationId xmlns:a16="http://schemas.microsoft.com/office/drawing/2014/main" id="{299A5811-F9FC-4CAC-B97B-56410B9DE876}"/>
              </a:ext>
            </a:extLst>
          </p:cNvPr>
          <p:cNvSpPr>
            <a:spLocks noChangeAspect="1" noChangeArrowheads="1"/>
          </p:cNvSpPr>
          <p:nvPr/>
        </p:nvSpPr>
        <p:spPr bwMode="auto">
          <a:xfrm>
            <a:off x="3478213" y="467409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svg+xml;base64,PD94bWwgdmVyc2lvbj0iMS4wIiBlbmNvZGluZz0idXRmLTgiPz4NCjwhLS0gR2VuZXJhdG9yOiBBZG9iZSBJbGx1c3RyYXRvciAxMy4wLjIsIFNWRyBFeHBvcnQgUGx1Zy1JbiAuIFNWRyBWZXJzaW9uOiA2LjAwIEJ1aWxkIDE0OTQ4KSAgLS0+DQo8IURPQ1RZUEUgc3ZnIFBVQkxJQyAiLS8vVzNDLy9EVEQgU1ZHIDEuMC8vRU4iICJodHRwOi8vd3d3LnczLm9yZy9UUi8yMDAxL1JFQy1TVkctMjAwMTA5MDQvRFREL3N2ZzEwLmR0ZCI+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DQo8Zz4NCgk8Y2lyY2xlIGZpbGw9IiNGRkZGRkYiIGN4PSIzNi45NDQiIGN5PSIyOC42MzEiIHI9IjI5LjEwNSIvPg0KCTxnPg0KCQk8cGF0aCBkPSJNMzcuNDQzLTMuNWM4Ljk1MSwwLDE2LjUzMSwzLjEwNSwyMi43NDIsOS4zMTVDNjYuMzkzLDExLjk4Nyw2OS41LDE5LjU0OCw2OS41LDI4LjVjMCw4Ljk1NC0zLjA0OSwxNi40NTctOS4xNDUsMjIuNTE0DQoJCQlDNTMuOTE4LDU3LjMzOCw0Ni4yNzksNjAuNSwzNy40NDMsNjAuNWMtOC42NDksMC0xNi4xNTMtMy4xNDMtMjIuNTE0LTkuNDI5QzguNjQ0LDQ0Ljc4Niw1LjUsMzcuMjY0LDUuNSwyOC41MDENCgkJCWMwLTguNzIzLDMuMTQ0LTE2LjI4NSw5LjQyOS0yMi42ODVDMjEuMTM4LTAuMzk1LDI4LjY0My0zLjUsMzcuNDQzLTMuNXogTTM3LjU1NywyLjI3MmMtNy4yNzYsMC0xMy40MjgsMi41NzItMTguNDU3LDcuNzE1DQoJCQljLTUuMjIsNS4yOTYtNy44MjksMTEuNDY3LTcuODI5LDE4LjUxM2MwLDcuMTI1LDIuNTksMTMuMjU3LDcuNzcsMTguNGM1LjE4MSw1LjE4MiwxMS4zNTIsNy43NzEsMTguNTE0LDcuNzcxDQoJCQljNy4xMjMsMCwxMy4zMzQtMi42MDksMTguNjI5LTcuODI4YzUuMDI5LTQuODc2LDcuNTQzLTEwLjk5LDcuNTQzLTE4LjM0M2MwLTcuMzEzLTIuNTUzLTEzLjQ4NS03LjY1Ni0xOC41MTMNCgkJCUM1MS4wMDQsNC44NDIsNDQuODMyLDIuMjcyLDM3LjU1NywyLjI3MnogTTIzLjI3MSwyMy45ODVjMC42MDktMy45MjQsMi4xODktNi45NjIsNC43NDItOS4xMTQNCgkJCWMyLjU1Mi0yLjE1Miw1LjY1Ni0zLjIyOCw5LjMxNC0zLjIyOGM1LjAyNywwLDkuMDI5LDEuNjIsMTIsNC44NTZjMi45NzEsMy4yMzgsNC40NTcsNy4zOTEsNC40NTcsMTIuNDU3DQoJCQljMCw0LjkxNS0xLjU0Myw5LTQuNjI3LDEyLjI1NmMtMy4wODgsMy4yNTYtNy4wODYsNC44ODYtMTIuMDAyLDQuODg2Yy0zLjYxOSwwLTYuNzQzLTEuMDg1LTkuMzcxLTMuMjU3DQoJCQljLTIuNjI5LTIuMTcyLTQuMjA5LTUuMjU3LTQuNzQzLTkuMjU3SDMxLjFjMC4xOSwzLjg4NiwyLjUzMyw1LjgyOSw3LjAyOSw1LjgyOWMyLjI0NiwwLDQuMDU3LTAuOTcyLDUuNDI4LTIuOTE0DQoJCQljMS4zNzMtMS45NDIsMi4wNTktNC41MzQsMi4wNTktNy43NzFjMC0zLjM5MS0wLjYyOS01Ljk3MS0xLjg4NS03Ljc0M2MtMS4yNTgtMS43NzEtMy4wNjYtMi42NTctNS40My0yLjY1Nw0KCQkJYy00LjI2OCwwLTYuNjY3LDEuODg1LTcuMiw1LjY1NmgyLjM0M2wtNi4zNDIsNi4zNDNsLTYuMzQzLTYuMzQzTDIzLjI3MSwyMy45ODVMMjMuMjcxLDIzLjk4NXoiLz4NCgk8L2c+DQo8L2c+DQo8L3N2Zz4NCg==">
            <a:extLst>
              <a:ext uri="{FF2B5EF4-FFF2-40B4-BE49-F238E27FC236}">
                <a16:creationId xmlns:a16="http://schemas.microsoft.com/office/drawing/2014/main" id="{0F0262AF-A72D-4196-A714-8E2F6E0A4409}"/>
              </a:ext>
            </a:extLst>
          </p:cNvPr>
          <p:cNvSpPr>
            <a:spLocks noChangeAspect="1" noChangeArrowheads="1"/>
          </p:cNvSpPr>
          <p:nvPr/>
        </p:nvSpPr>
        <p:spPr bwMode="auto">
          <a:xfrm>
            <a:off x="3636963" y="4674091"/>
            <a:ext cx="435166"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B4B8B114-4652-439E-BDDB-B5A81764783B}"/>
              </a:ext>
            </a:extLst>
          </p:cNvPr>
          <p:cNvPicPr>
            <a:picLocks noChangeAspect="1"/>
          </p:cNvPicPr>
          <p:nvPr/>
        </p:nvPicPr>
        <p:blipFill>
          <a:blip r:embed="rId7"/>
          <a:stretch>
            <a:fillRect/>
          </a:stretch>
        </p:blipFill>
        <p:spPr>
          <a:xfrm>
            <a:off x="5202239" y="545207"/>
            <a:ext cx="3325263" cy="4433685"/>
          </a:xfrm>
          <a:prstGeom prst="rect">
            <a:avLst/>
          </a:prstGeom>
        </p:spPr>
      </p:pic>
      <p:sp>
        <p:nvSpPr>
          <p:cNvPr id="20" name="TextBox 19">
            <a:extLst>
              <a:ext uri="{FF2B5EF4-FFF2-40B4-BE49-F238E27FC236}">
                <a16:creationId xmlns:a16="http://schemas.microsoft.com/office/drawing/2014/main" id="{82FFA51B-5B1C-4D49-9E05-79CFDD6BA9CF}"/>
              </a:ext>
            </a:extLst>
          </p:cNvPr>
          <p:cNvSpPr txBox="1"/>
          <p:nvPr/>
        </p:nvSpPr>
        <p:spPr>
          <a:xfrm>
            <a:off x="3206496" y="3131987"/>
            <a:ext cx="1670303" cy="800219"/>
          </a:xfrm>
          <a:prstGeom prst="rect">
            <a:avLst/>
          </a:prstGeom>
          <a:noFill/>
        </p:spPr>
        <p:txBody>
          <a:bodyPr wrap="square" rtlCol="0">
            <a:spAutoFit/>
          </a:bodyPr>
          <a:lstStyle/>
          <a:p>
            <a:r>
              <a:rPr lang="en-US" dirty="0"/>
              <a:t>Young boy with </a:t>
            </a:r>
            <a:r>
              <a:rPr lang="en-US" sz="1800" b="1" dirty="0"/>
              <a:t>&gt;</a:t>
            </a:r>
            <a:r>
              <a:rPr lang="en-US" dirty="0"/>
              <a:t> glasses carefully hot gluing a model</a:t>
            </a:r>
          </a:p>
        </p:txBody>
      </p:sp>
    </p:spTree>
    <p:extLst>
      <p:ext uri="{BB962C8B-B14F-4D97-AF65-F5344CB8AC3E}">
        <p14:creationId xmlns:p14="http://schemas.microsoft.com/office/powerpoint/2010/main" val="2951338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3" name="Rectangle 2">
            <a:extLst>
              <a:ext uri="{FF2B5EF4-FFF2-40B4-BE49-F238E27FC236}">
                <a16:creationId xmlns:a16="http://schemas.microsoft.com/office/drawing/2014/main" id="{EE3A10EA-D086-499E-85DD-4E729CF349CF}"/>
              </a:ext>
            </a:extLst>
          </p:cNvPr>
          <p:cNvSpPr/>
          <p:nvPr/>
        </p:nvSpPr>
        <p:spPr>
          <a:xfrm>
            <a:off x="1505712" y="4782950"/>
            <a:ext cx="5626608" cy="307777"/>
          </a:xfrm>
          <a:prstGeom prst="rect">
            <a:avLst/>
          </a:prstGeom>
        </p:spPr>
        <p:txBody>
          <a:bodyPr wrap="square">
            <a:spAutoFit/>
          </a:bodyPr>
          <a:lstStyle/>
          <a:p>
            <a:r>
              <a:rPr lang="en-US" i="1" dirty="0">
                <a:solidFill>
                  <a:srgbClr val="1779BA"/>
                </a:solidFill>
                <a:latin typeface="source sans pro" panose="020B0503030403020204" pitchFamily="34" charset="0"/>
                <a:hlinkClick r:id="rId3"/>
              </a:rPr>
              <a:t>"Five Senses - Altered Book"</a:t>
            </a:r>
            <a:r>
              <a:rPr lang="en-US" i="1" dirty="0">
                <a:solidFill>
                  <a:srgbClr val="0A0A0A"/>
                </a:solidFill>
                <a:latin typeface="source sans pro" panose="020B0503030403020204" pitchFamily="34" charset="0"/>
              </a:rPr>
              <a:t> by Oliver Lo is licensed under </a:t>
            </a:r>
            <a:r>
              <a:rPr lang="en-US" i="1" cap="all" dirty="0">
                <a:solidFill>
                  <a:srgbClr val="1779BA"/>
                </a:solidFill>
                <a:latin typeface="source sans pro" panose="020B0503030403020204" pitchFamily="34" charset="0"/>
                <a:hlinkClick r:id="rId4"/>
              </a:rPr>
              <a:t>CC BY-NC-ND 4.0 </a:t>
            </a:r>
            <a:endParaRPr lang="en-US" dirty="0"/>
          </a:p>
        </p:txBody>
      </p:sp>
      <p:pic>
        <p:nvPicPr>
          <p:cNvPr id="5" name="Picture 4">
            <a:extLst>
              <a:ext uri="{FF2B5EF4-FFF2-40B4-BE49-F238E27FC236}">
                <a16:creationId xmlns:a16="http://schemas.microsoft.com/office/drawing/2014/main" id="{7290EECE-06F2-4506-959C-4F10F2B9C0FF}"/>
              </a:ext>
            </a:extLst>
          </p:cNvPr>
          <p:cNvPicPr>
            <a:picLocks noChangeAspect="1"/>
          </p:cNvPicPr>
          <p:nvPr/>
        </p:nvPicPr>
        <p:blipFill>
          <a:blip r:embed="rId5"/>
          <a:stretch>
            <a:fillRect/>
          </a:stretch>
        </p:blipFill>
        <p:spPr>
          <a:xfrm>
            <a:off x="2021504" y="170688"/>
            <a:ext cx="5100992" cy="4612262"/>
          </a:xfrm>
          <a:prstGeom prst="rect">
            <a:avLst/>
          </a:prstGeom>
        </p:spPr>
      </p:pic>
      <p:sp>
        <p:nvSpPr>
          <p:cNvPr id="10" name="TextBox 9">
            <a:extLst>
              <a:ext uri="{FF2B5EF4-FFF2-40B4-BE49-F238E27FC236}">
                <a16:creationId xmlns:a16="http://schemas.microsoft.com/office/drawing/2014/main" id="{CAB298E4-C06C-419B-8BA8-D37D9ADBE552}"/>
              </a:ext>
            </a:extLst>
          </p:cNvPr>
          <p:cNvSpPr txBox="1"/>
          <p:nvPr/>
        </p:nvSpPr>
        <p:spPr>
          <a:xfrm>
            <a:off x="263992" y="3560064"/>
            <a:ext cx="1564808" cy="584775"/>
          </a:xfrm>
          <a:prstGeom prst="rect">
            <a:avLst/>
          </a:prstGeom>
          <a:noFill/>
        </p:spPr>
        <p:txBody>
          <a:bodyPr wrap="square" rtlCol="0">
            <a:spAutoFit/>
          </a:bodyPr>
          <a:lstStyle/>
          <a:p>
            <a:r>
              <a:rPr lang="en-US" dirty="0"/>
              <a:t>Taste, Touch</a:t>
            </a:r>
            <a:r>
              <a:rPr lang="en-US" sz="1800" b="1" dirty="0"/>
              <a:t>, &gt;</a:t>
            </a:r>
            <a:r>
              <a:rPr lang="en-US" dirty="0"/>
              <a:t> Smell, Hear, See</a:t>
            </a:r>
          </a:p>
        </p:txBody>
      </p:sp>
    </p:spTree>
    <p:extLst>
      <p:ext uri="{BB962C8B-B14F-4D97-AF65-F5344CB8AC3E}">
        <p14:creationId xmlns:p14="http://schemas.microsoft.com/office/powerpoint/2010/main" val="2281067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a:extLst>
              <a:ext uri="{FF2B5EF4-FFF2-40B4-BE49-F238E27FC236}">
                <a16:creationId xmlns:a16="http://schemas.microsoft.com/office/drawing/2014/main" id="{B1E16602-3D34-45E1-97C8-5DBD48019A72}"/>
              </a:ext>
            </a:extLst>
          </p:cNvPr>
          <p:cNvSpPr>
            <a:spLocks noGrp="1"/>
          </p:cNvSpPr>
          <p:nvPr>
            <p:ph type="title"/>
          </p:nvPr>
        </p:nvSpPr>
        <p:spPr>
          <a:xfrm>
            <a:off x="5151924" y="1148512"/>
            <a:ext cx="3325263" cy="2505433"/>
          </a:xfrm>
        </p:spPr>
        <p:txBody>
          <a:bodyPr/>
          <a:lstStyle/>
          <a:p>
            <a:pPr algn="ctr"/>
            <a:r>
              <a:rPr lang="en" dirty="0"/>
              <a:t>Environment Societ</a:t>
            </a:r>
            <a:r>
              <a:rPr lang="en-US" dirty="0"/>
              <a:t>y</a:t>
            </a:r>
            <a:r>
              <a:rPr lang="en" dirty="0"/>
              <a:t> </a:t>
            </a:r>
            <a:r>
              <a:rPr lang="en-US" dirty="0"/>
              <a:t>Mobility</a:t>
            </a:r>
          </a:p>
        </p:txBody>
      </p:sp>
      <p:sp>
        <p:nvSpPr>
          <p:cNvPr id="9" name="AutoShape 6" descr="data:image/svg+xml;base64,PD94bWwgdmVyc2lvbj0iMS4wIiBlbmNvZGluZz0idXRmLTgiPz4NCjwhLS0gR2VuZXJhdG9yOiBBZG9iZSBJbGx1c3RyYXRvciAxMy4wLjIsIFNWRyBFeHBvcnQgUGx1Zy1JbiAuIFNWRyBWZXJzaW9uOiA2LjAwIEJ1aWxkIDE0OTQ4KSAgLS0+DQo8IURPQ1RZUEUgc3ZnIFBVQkxJQyAiLS8vVzNDLy9EVEQgU1ZHIDEuMC8vRU4iICJodHRwOi8vd3d3LnczLm9yZy9UUi8yMDAxL1JFQy1TVkctMjAwMTA5MDQvRFREL3N2ZzEwLmR0ZCI+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DQo8Zz4NCgk8Y2lyY2xlIGZpbGw9IiNGRkZGRkYiIGN4PSIzNy43ODUiIGN5PSIyOC41MDEiIHI9IjI4LjgzNiIvPg0KCTxwYXRoIGQ9Ik0zNy40NDEtMy41YzguOTUxLDAsMTYuNTcyLDMuMTI1LDIyLjg1Nyw5LjM3MmMzLjAwOCwzLjAwOSw1LjI5NSw2LjQ0OCw2Ljg1NywxMC4zMTQNCgkJYzEuNTYxLDMuODY3LDIuMzQ0LDcuOTcxLDIuMzQ0LDEyLjMxNGMwLDQuMzgxLTAuNzczLDguNDg2LTIuMzE0LDEyLjMxM2MtMS41NDMsMy44MjgtMy44Miw3LjIxLTYuODI4LDEwLjE0Mw0KCQljLTMuMTIzLDMuMDg1LTYuNjY2LDUuNDQ4LTEwLjYyOSw3LjA4NmMtMy45NjEsMS42MzgtOC4wNTcsMi40NTctMTIuMjg1LDIuNDU3cy04LjI3Ni0wLjgwOC0xMi4xNDMtMi40MjkNCgkJYy0zLjg2Ni0xLjYxOC03LjMzMy0zLjk2MS0xMC40LTcuMDI3Yy0zLjA2Ny0zLjA2Ni01LjQtNi41MjQtNy0xMC4zNzJTNS41LDMyLjc2Nyw1LjUsMjguNWMwLTQuMjI5LDAuODA5LTguMjk1LDIuNDI4LTEyLjINCgkJYzEuNjE5LTMuOTA1LDMuOTcyLTcuNCw3LjA1Ny0xMC40ODZDMjEuMDgtMC4zOTQsMjguNTY1LTMuNSwzNy40NDEtMy41eiBNMzcuNTU3LDIuMjcyYy03LjMxNCwwLTEzLjQ2NywyLjU1My0xOC40NTgsNy42NTcNCgkJYy0yLjUxNSwyLjU1My00LjQ0OCw1LjQxOS01LjgsOC42Yy0xLjM1NCwzLjE4MS0yLjAyOSw2LjUwNS0yLjAyOSw5Ljk3MmMwLDMuNDI5LDAuNjc1LDYuNzM0LDIuMDI5LDkuOTEzDQoJCWMxLjM1MywzLjE4MywzLjI4NSw2LjAyMSw1LjgsOC41MTZjMi41MTQsMi40OTYsNS4zNTEsNC4zOTksOC41MTUsNS43MTVjMy4xNjEsMS4zMTQsNi40NzYsMS45NzEsOS45NDMsMS45NzENCgkJYzMuNDI4LDAsNi43NS0wLjY2NSw5Ljk3My0xLjk5OWMzLjIxOS0xLjMzNSw2LjEyMS0zLjI1Nyw4LjcxMy01Ljc3MWM0Ljk5LTQuODc2LDcuNDg0LTEwLjk5LDcuNDg0LTE4LjM0NA0KCQljMC0zLjU0My0wLjY0OC02Ljg5NS0xLjk0My0xMC4wNTdjLTEuMjkzLTMuMTYyLTMuMTgtNS45OC01LjY1NC04LjQ1OEM1MC45ODQsNC44NDQsNDQuNzk1LDIuMjcyLDM3LjU1NywyLjI3MnogTTM3LjE1NiwyMy4xODcNCgkJbC00LjI4NywyLjIyOWMtMC40NTgtMC45NTEtMS4wMTktMS42MTktMS42ODUtMmMtMC42NjctMC4zOC0xLjI4Ni0wLjU3MS0xLjg1OC0wLjU3MWMtMi44NTYsMC00LjI4NiwxLjg4NS00LjI4Niw1LjY1Nw0KCQljMCwxLjcxNCwwLjM2MiwzLjA4NCwxLjA4NSw0LjExM2MwLjcyNCwxLjAyOSwxLjc5MSwxLjU0NCwzLjIwMSwxLjU0NGMxLjg2NywwLDMuMTgxLTAuOTE1LDMuOTQ0LTIuNzQzbDMuOTQyLDINCgkJYy0wLjgzOCwxLjU2My0yLDIuNzkxLTMuNDg2LDMuNjg2Yy0xLjQ4NCwwLjg5Ni0zLjEyMywxLjM0My00LjkxNCwxLjM0M2MtMi44NTcsMC01LjE2My0wLjg3NS02LjkxNS0yLjYyOQ0KCQljLTEuNzUyLTEuNzUyLTIuNjI4LTQuMTktMi42MjgtNy4zMTNjMC0zLjA0OCwwLjg4Ni01LjQ2NiwyLjY1Ny03LjI1N2MxLjc3MS0xLjc5LDQuMDA5LTIuNjg2LDYuNzE1LTIuNjg2DQoJCUMzMi42MDQsMTguNTU4LDM1LjQ0MSwyMC4xMDEsMzcuMTU2LDIzLjE4N3ogTTU1LjYxMywyMy4xODdsLTQuMjI5LDIuMjI5Yy0wLjQ1Ny0wLjk1MS0xLjAyLTEuNjE5LTEuNjg2LTINCgkJYy0wLjY2OC0wLjM4LTEuMzA3LTAuNTcxLTEuOTE0LTAuNTcxYy0yLjg1NywwLTQuMjg3LDEuODg1LTQuMjg3LDUuNjU3YzAsMS43MTQsMC4zNjMsMy4wODQsMS4wODYsNC4xMTMNCgkJYzAuNzIzLDEuMDI5LDEuNzg5LDEuNTQ0LDMuMjAxLDEuNTQ0YzEuODY1LDAsMy4xOC0wLjkxNSwzLjk0MS0yLjc0M2w0LDJjLTAuODc1LDEuNTYzLTIuMDU3LDIuNzkxLTMuNTQxLDMuNjg2DQoJCWMtMS40ODYsMC44OTYtMy4xMDUsMS4zNDMtNC44NTcsMS4zNDNjLTIuODk2LDAtNS4yMDktMC44NzUtNi45NDEtMi42MjljLTEuNzM2LTEuNzUyLTIuNjAyLTQuMTktMi42MDItNy4zMTMNCgkJYzAtMy4wNDgsMC44ODUtNS40NjYsMi42NTgtNy4yNTdjMS43Ny0xLjc5LDQuMDA4LTIuNjg2LDYuNzEzLTIuNjg2QzUxLjExNywxOC41NTgsNTMuOTM4LDIwLjEwMSw1NS42MTMsMjMuMTg3eiIvPg0KPC9nPg0KPC9zdmc+DQo=">
            <a:hlinkClick r:id="rId3"/>
            <a:extLst>
              <a:ext uri="{FF2B5EF4-FFF2-40B4-BE49-F238E27FC236}">
                <a16:creationId xmlns:a16="http://schemas.microsoft.com/office/drawing/2014/main" id="{299A5811-F9FC-4CAC-B97B-56410B9DE876}"/>
              </a:ext>
            </a:extLst>
          </p:cNvPr>
          <p:cNvSpPr>
            <a:spLocks noChangeAspect="1" noChangeArrowheads="1"/>
          </p:cNvSpPr>
          <p:nvPr/>
        </p:nvSpPr>
        <p:spPr bwMode="auto">
          <a:xfrm>
            <a:off x="3478213" y="467409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svg+xml;base64,PD94bWwgdmVyc2lvbj0iMS4wIiBlbmNvZGluZz0idXRmLTgiPz4NCjwhLS0gR2VuZXJhdG9yOiBBZG9iZSBJbGx1c3RyYXRvciAxMy4wLjIsIFNWRyBFeHBvcnQgUGx1Zy1JbiAuIFNWRyBWZXJzaW9uOiA2LjAwIEJ1aWxkIDE0OTQ4KSAgLS0+DQo8IURPQ1RZUEUgc3ZnIFBVQkxJQyAiLS8vVzNDLy9EVEQgU1ZHIDEuMC8vRU4iICJodHRwOi8vd3d3LnczLm9yZy9UUi8yMDAxL1JFQy1TVkctMjAwMTA5MDQvRFREL3N2ZzEwLmR0ZCI+DQo8c3ZnIHZlcnNpb249IjEuMCIgaWQ9IkxheWVyXzEiIHhtbG5zPSJodHRwOi8vd3d3LnczLm9yZy8yMDAwL3N2ZyIgeG1sbnM6eGxpbms9Imh0dHA6Ly93d3cudzMub3JnLzE5OTkveGxpbmsiIHg9IjBweCIgeT0iMHB4Ig0KCSB3aWR0aD0iNjRweCIgaGVpZ2h0PSI2NHB4IiB2aWV3Qm94PSI1LjUgLTMuNSA2NCA2NCIgZW5hYmxlLWJhY2tncm91bmQ9Im5ldyA1LjUgLTMuNSA2NCA2NCIgeG1sOnNwYWNlPSJwcmVzZXJ2ZSI+DQo8Zz4NCgk8Y2lyY2xlIGZpbGw9IiNGRkZGRkYiIGN4PSIzNi45NDQiIGN5PSIyOC42MzEiIHI9IjI5LjEwNSIvPg0KCTxnPg0KCQk8cGF0aCBkPSJNMzcuNDQzLTMuNWM4Ljk1MSwwLDE2LjUzMSwzLjEwNSwyMi43NDIsOS4zMTVDNjYuMzkzLDExLjk4Nyw2OS41LDE5LjU0OCw2OS41LDI4LjVjMCw4Ljk1NC0zLjA0OSwxNi40NTctOS4xNDUsMjIuNTE0DQoJCQlDNTMuOTE4LDU3LjMzOCw0Ni4yNzksNjAuNSwzNy40NDMsNjAuNWMtOC42NDksMC0xNi4xNTMtMy4xNDMtMjIuNTE0LTkuNDI5QzguNjQ0LDQ0Ljc4Niw1LjUsMzcuMjY0LDUuNSwyOC41MDENCgkJCWMwLTguNzIzLDMuMTQ0LTE2LjI4NSw5LjQyOS0yMi42ODVDMjEuMTM4LTAuMzk1LDI4LjY0My0zLjUsMzcuNDQzLTMuNXogTTM3LjU1NywyLjI3MmMtNy4yNzYsMC0xMy40MjgsMi41NzItMTguNDU3LDcuNzE1DQoJCQljLTUuMjIsNS4yOTYtNy44MjksMTEuNDY3LTcuODI5LDE4LjUxM2MwLDcuMTI1LDIuNTksMTMuMjU3LDcuNzcsMTguNGM1LjE4MSw1LjE4MiwxMS4zNTIsNy43NzEsMTguNTE0LDcuNzcxDQoJCQljNy4xMjMsMCwxMy4zMzQtMi42MDksMTguNjI5LTcuODI4YzUuMDI5LTQuODc2LDcuNTQzLTEwLjk5LDcuNTQzLTE4LjM0M2MwLTcuMzEzLTIuNTUzLTEzLjQ4NS03LjY1Ni0xOC41MTMNCgkJCUM1MS4wMDQsNC44NDIsNDQuODMyLDIuMjcyLDM3LjU1NywyLjI3MnogTTIzLjI3MSwyMy45ODVjMC42MDktMy45MjQsMi4xODktNi45NjIsNC43NDItOS4xMTQNCgkJCWMyLjU1Mi0yLjE1Miw1LjY1Ni0zLjIyOCw5LjMxNC0zLjIyOGM1LjAyNywwLDkuMDI5LDEuNjIsMTIsNC44NTZjMi45NzEsMy4yMzgsNC40NTcsNy4zOTEsNC40NTcsMTIuNDU3DQoJCQljMCw0LjkxNS0xLjU0Myw5LTQuNjI3LDEyLjI1NmMtMy4wODgsMy4yNTYtNy4wODYsNC44ODYtMTIuMDAyLDQuODg2Yy0zLjYxOSwwLTYuNzQzLTEuMDg1LTkuMzcxLTMuMjU3DQoJCQljLTIuNjI5LTIuMTcyLTQuMjA5LTUuMjU3LTQuNzQzLTkuMjU3SDMxLjFjMC4xOSwzLjg4NiwyLjUzMyw1LjgyOSw3LjAyOSw1LjgyOWMyLjI0NiwwLDQuMDU3LTAuOTcyLDUuNDI4LTIuOTE0DQoJCQljMS4zNzMtMS45NDIsMi4wNTktNC41MzQsMi4wNTktNy43NzFjMC0zLjM5MS0wLjYyOS01Ljk3MS0xLjg4NS03Ljc0M2MtMS4yNTgtMS43NzEtMy4wNjYtMi42NTctNS40My0yLjY1Nw0KCQkJYy00LjI2OCwwLTYuNjY3LDEuODg1LTcuMiw1LjY1NmgyLjM0M2wtNi4zNDIsNi4zNDNsLTYuMzQzLTYuMzQzTDIzLjI3MSwyMy45ODVMMjMuMjcxLDIzLjk4NXoiLz4NCgk8L2c+DQo8L2c+DQo8L3N2Zz4NCg==">
            <a:extLst>
              <a:ext uri="{FF2B5EF4-FFF2-40B4-BE49-F238E27FC236}">
                <a16:creationId xmlns:a16="http://schemas.microsoft.com/office/drawing/2014/main" id="{0F0262AF-A72D-4196-A714-8E2F6E0A4409}"/>
              </a:ext>
            </a:extLst>
          </p:cNvPr>
          <p:cNvSpPr>
            <a:spLocks noChangeAspect="1" noChangeArrowheads="1"/>
          </p:cNvSpPr>
          <p:nvPr/>
        </p:nvSpPr>
        <p:spPr bwMode="auto">
          <a:xfrm>
            <a:off x="3636963" y="4674091"/>
            <a:ext cx="435166"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a:extLst>
              <a:ext uri="{FF2B5EF4-FFF2-40B4-BE49-F238E27FC236}">
                <a16:creationId xmlns:a16="http://schemas.microsoft.com/office/drawing/2014/main" id="{AC5B2C22-3A40-492F-989C-D9228AA2F912}"/>
              </a:ext>
            </a:extLst>
          </p:cNvPr>
          <p:cNvSpPr/>
          <p:nvPr/>
        </p:nvSpPr>
        <p:spPr>
          <a:xfrm>
            <a:off x="316992" y="4756848"/>
            <a:ext cx="6083808" cy="261610"/>
          </a:xfrm>
          <a:prstGeom prst="rect">
            <a:avLst/>
          </a:prstGeom>
        </p:spPr>
        <p:txBody>
          <a:bodyPr wrap="square">
            <a:spAutoFit/>
          </a:bodyPr>
          <a:lstStyle/>
          <a:p>
            <a:r>
              <a:rPr lang="en-US" sz="1100" dirty="0">
                <a:solidFill>
                  <a:schemeClr val="bg2"/>
                </a:solidFill>
              </a:rPr>
              <a:t>IMG </a:t>
            </a:r>
            <a:r>
              <a:rPr lang="en-US" sz="1100" dirty="0" err="1">
                <a:solidFill>
                  <a:schemeClr val="bg2"/>
                </a:solidFill>
              </a:rPr>
              <a:t>Creator:Unknown</a:t>
            </a:r>
            <a:r>
              <a:rPr lang="en-US" sz="1100" dirty="0">
                <a:solidFill>
                  <a:schemeClr val="bg2"/>
                </a:solidFill>
              </a:rPr>
              <a:t> © Look and Learn Information extracted from IPTC Photo Metadata</a:t>
            </a:r>
          </a:p>
        </p:txBody>
      </p:sp>
      <p:pic>
        <p:nvPicPr>
          <p:cNvPr id="5" name="Picture 4">
            <a:extLst>
              <a:ext uri="{FF2B5EF4-FFF2-40B4-BE49-F238E27FC236}">
                <a16:creationId xmlns:a16="http://schemas.microsoft.com/office/drawing/2014/main" id="{EBD7020A-3625-49D4-8504-9F17AA71025F}"/>
              </a:ext>
            </a:extLst>
          </p:cNvPr>
          <p:cNvPicPr>
            <a:picLocks noChangeAspect="1"/>
          </p:cNvPicPr>
          <p:nvPr/>
        </p:nvPicPr>
        <p:blipFill>
          <a:blip r:embed="rId4"/>
          <a:stretch>
            <a:fillRect/>
          </a:stretch>
        </p:blipFill>
        <p:spPr>
          <a:xfrm>
            <a:off x="562684" y="451104"/>
            <a:ext cx="4518800" cy="4183421"/>
          </a:xfrm>
          <a:prstGeom prst="rect">
            <a:avLst/>
          </a:prstGeom>
        </p:spPr>
      </p:pic>
    </p:spTree>
    <p:extLst>
      <p:ext uri="{BB962C8B-B14F-4D97-AF65-F5344CB8AC3E}">
        <p14:creationId xmlns:p14="http://schemas.microsoft.com/office/powerpoint/2010/main" val="3113013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E3D943E4-0749-4AF2-B8A8-F507625F600A}"/>
              </a:ext>
            </a:extLst>
          </p:cNvPr>
          <p:cNvSpPr>
            <a:spLocks noGrp="1"/>
          </p:cNvSpPr>
          <p:nvPr>
            <p:ph type="subTitle" idx="1"/>
          </p:nvPr>
        </p:nvSpPr>
        <p:spPr>
          <a:xfrm>
            <a:off x="445812" y="4406893"/>
            <a:ext cx="7508700" cy="357000"/>
          </a:xfrm>
        </p:spPr>
        <p:txBody>
          <a:bodyPr/>
          <a:lstStyle/>
          <a:p>
            <a:pPr algn="ctr"/>
            <a:r>
              <a:rPr lang="en-US" sz="2800" dirty="0">
                <a:solidFill>
                  <a:srgbClr val="C00000"/>
                </a:solidFill>
                <a:hlinkClick r:id="rId2">
                  <a:extLst>
                    <a:ext uri="{A12FA001-AC4F-418D-AE19-62706E023703}">
                      <ahyp:hlinkClr xmlns:ahyp="http://schemas.microsoft.com/office/drawing/2018/hyperlinkcolor" val="tx"/>
                    </a:ext>
                  </a:extLst>
                </a:hlinkClick>
              </a:rPr>
              <a:t>https://webaccessibility.asu.edu/articles</a:t>
            </a:r>
            <a:endParaRPr lang="en-US" sz="2800" dirty="0">
              <a:solidFill>
                <a:srgbClr val="C00000"/>
              </a:solidFill>
            </a:endParaRPr>
          </a:p>
          <a:p>
            <a:pPr algn="ctr"/>
            <a:endParaRPr lang="en-US" sz="2800" dirty="0">
              <a:solidFill>
                <a:srgbClr val="C00000"/>
              </a:solidFill>
            </a:endParaRPr>
          </a:p>
        </p:txBody>
      </p:sp>
      <p:sp>
        <p:nvSpPr>
          <p:cNvPr id="6" name="Title 5">
            <a:extLst>
              <a:ext uri="{FF2B5EF4-FFF2-40B4-BE49-F238E27FC236}">
                <a16:creationId xmlns:a16="http://schemas.microsoft.com/office/drawing/2014/main" id="{F0201AF7-9C9F-4535-B3AB-613B5210CE47}"/>
              </a:ext>
            </a:extLst>
          </p:cNvPr>
          <p:cNvSpPr>
            <a:spLocks noGrp="1"/>
          </p:cNvSpPr>
          <p:nvPr>
            <p:ph type="title"/>
          </p:nvPr>
        </p:nvSpPr>
        <p:spPr>
          <a:xfrm>
            <a:off x="311700" y="228617"/>
            <a:ext cx="5686764" cy="572700"/>
          </a:xfrm>
        </p:spPr>
        <p:txBody>
          <a:bodyPr/>
          <a:lstStyle/>
          <a:p>
            <a:r>
              <a:rPr lang="en-US" sz="4000" dirty="0">
                <a:solidFill>
                  <a:srgbClr val="C00000"/>
                </a:solidFill>
              </a:rPr>
              <a:t>ASU Web Accessibility</a:t>
            </a:r>
          </a:p>
        </p:txBody>
      </p:sp>
      <p:pic>
        <p:nvPicPr>
          <p:cNvPr id="9" name="Picture 8">
            <a:extLst>
              <a:ext uri="{FF2B5EF4-FFF2-40B4-BE49-F238E27FC236}">
                <a16:creationId xmlns:a16="http://schemas.microsoft.com/office/drawing/2014/main" id="{8BF34940-EAC8-464B-BB8A-4A6EE0FFE81C}"/>
              </a:ext>
            </a:extLst>
          </p:cNvPr>
          <p:cNvPicPr>
            <a:picLocks noChangeAspect="1"/>
          </p:cNvPicPr>
          <p:nvPr/>
        </p:nvPicPr>
        <p:blipFill>
          <a:blip r:embed="rId3"/>
          <a:stretch>
            <a:fillRect/>
          </a:stretch>
        </p:blipFill>
        <p:spPr>
          <a:xfrm rot="5400000">
            <a:off x="3915060" y="747101"/>
            <a:ext cx="4182621" cy="3136966"/>
          </a:xfrm>
          <a:prstGeom prst="rect">
            <a:avLst/>
          </a:prstGeom>
        </p:spPr>
      </p:pic>
      <p:sp>
        <p:nvSpPr>
          <p:cNvPr id="10" name="TextBox 9">
            <a:extLst>
              <a:ext uri="{FF2B5EF4-FFF2-40B4-BE49-F238E27FC236}">
                <a16:creationId xmlns:a16="http://schemas.microsoft.com/office/drawing/2014/main" id="{920D2340-061D-4465-8839-794F963B5DE6}"/>
              </a:ext>
            </a:extLst>
          </p:cNvPr>
          <p:cNvSpPr txBox="1"/>
          <p:nvPr/>
        </p:nvSpPr>
        <p:spPr>
          <a:xfrm>
            <a:off x="1810530" y="3286252"/>
            <a:ext cx="2389632" cy="800219"/>
          </a:xfrm>
          <a:prstGeom prst="rect">
            <a:avLst/>
          </a:prstGeom>
          <a:noFill/>
        </p:spPr>
        <p:txBody>
          <a:bodyPr wrap="square" rtlCol="0">
            <a:spAutoFit/>
          </a:bodyPr>
          <a:lstStyle/>
          <a:p>
            <a:r>
              <a:rPr lang="en-US" dirty="0"/>
              <a:t>ASU Accessibility web    </a:t>
            </a:r>
            <a:r>
              <a:rPr lang="en-US" sz="1800" b="1" dirty="0"/>
              <a:t>&gt;</a:t>
            </a:r>
            <a:r>
              <a:rPr lang="en-US" dirty="0"/>
              <a:t> page with BEST PRACTICES menu open</a:t>
            </a:r>
          </a:p>
        </p:txBody>
      </p:sp>
    </p:spTree>
    <p:extLst>
      <p:ext uri="{BB962C8B-B14F-4D97-AF65-F5344CB8AC3E}">
        <p14:creationId xmlns:p14="http://schemas.microsoft.com/office/powerpoint/2010/main" val="277580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E3D943E4-0749-4AF2-B8A8-F507625F600A}"/>
              </a:ext>
            </a:extLst>
          </p:cNvPr>
          <p:cNvSpPr>
            <a:spLocks noGrp="1"/>
          </p:cNvSpPr>
          <p:nvPr>
            <p:ph type="subTitle" idx="1"/>
          </p:nvPr>
        </p:nvSpPr>
        <p:spPr>
          <a:xfrm>
            <a:off x="445812" y="4406893"/>
            <a:ext cx="7508700" cy="357000"/>
          </a:xfrm>
        </p:spPr>
        <p:txBody>
          <a:bodyPr/>
          <a:lstStyle/>
          <a:p>
            <a:pPr algn="ctr"/>
            <a:r>
              <a:rPr lang="en-US" sz="2800" dirty="0">
                <a:solidFill>
                  <a:srgbClr val="C00000"/>
                </a:solidFill>
                <a:hlinkClick r:id="rId2">
                  <a:extLst>
                    <a:ext uri="{A12FA001-AC4F-418D-AE19-62706E023703}">
                      <ahyp:hlinkClr xmlns:ahyp="http://schemas.microsoft.com/office/drawing/2018/hyperlinkcolor" val="tx"/>
                    </a:ext>
                  </a:extLst>
                </a:hlinkClick>
              </a:rPr>
              <a:t>https://webaccessibility.asu.edu/articles</a:t>
            </a:r>
            <a:endParaRPr lang="en-US" sz="2800" dirty="0">
              <a:solidFill>
                <a:srgbClr val="C00000"/>
              </a:solidFill>
            </a:endParaRPr>
          </a:p>
          <a:p>
            <a:pPr algn="ctr"/>
            <a:endParaRPr lang="en-US" sz="2800" dirty="0">
              <a:solidFill>
                <a:srgbClr val="C00000"/>
              </a:solidFill>
            </a:endParaRPr>
          </a:p>
        </p:txBody>
      </p:sp>
      <p:sp>
        <p:nvSpPr>
          <p:cNvPr id="6" name="Title 5">
            <a:extLst>
              <a:ext uri="{FF2B5EF4-FFF2-40B4-BE49-F238E27FC236}">
                <a16:creationId xmlns:a16="http://schemas.microsoft.com/office/drawing/2014/main" id="{F0201AF7-9C9F-4535-B3AB-613B5210CE47}"/>
              </a:ext>
            </a:extLst>
          </p:cNvPr>
          <p:cNvSpPr>
            <a:spLocks noGrp="1"/>
          </p:cNvSpPr>
          <p:nvPr>
            <p:ph type="title"/>
          </p:nvPr>
        </p:nvSpPr>
        <p:spPr>
          <a:xfrm>
            <a:off x="311700" y="228617"/>
            <a:ext cx="5686764" cy="572700"/>
          </a:xfrm>
        </p:spPr>
        <p:txBody>
          <a:bodyPr/>
          <a:lstStyle/>
          <a:p>
            <a:r>
              <a:rPr lang="en-US" sz="4000" dirty="0">
                <a:solidFill>
                  <a:srgbClr val="C00000"/>
                </a:solidFill>
              </a:rPr>
              <a:t>ASU LMS Accessibility</a:t>
            </a:r>
          </a:p>
        </p:txBody>
      </p:sp>
      <p:sp>
        <p:nvSpPr>
          <p:cNvPr id="10" name="TextBox 9">
            <a:extLst>
              <a:ext uri="{FF2B5EF4-FFF2-40B4-BE49-F238E27FC236}">
                <a16:creationId xmlns:a16="http://schemas.microsoft.com/office/drawing/2014/main" id="{920D2340-061D-4465-8839-794F963B5DE6}"/>
              </a:ext>
            </a:extLst>
          </p:cNvPr>
          <p:cNvSpPr txBox="1"/>
          <p:nvPr/>
        </p:nvSpPr>
        <p:spPr>
          <a:xfrm>
            <a:off x="1206660" y="3054688"/>
            <a:ext cx="2718030" cy="1015663"/>
          </a:xfrm>
          <a:prstGeom prst="rect">
            <a:avLst/>
          </a:prstGeom>
          <a:noFill/>
        </p:spPr>
        <p:txBody>
          <a:bodyPr wrap="square" rtlCol="0">
            <a:spAutoFit/>
          </a:bodyPr>
          <a:lstStyle/>
          <a:p>
            <a:r>
              <a:rPr lang="en-US" dirty="0"/>
              <a:t>ASU LMS Accessibility web    </a:t>
            </a:r>
            <a:r>
              <a:rPr lang="en-US" sz="1800" b="1" dirty="0"/>
              <a:t>&gt;</a:t>
            </a:r>
            <a:r>
              <a:rPr lang="en-US" dirty="0"/>
              <a:t> page showing one of several accessible content creation  training videos</a:t>
            </a:r>
          </a:p>
        </p:txBody>
      </p:sp>
      <p:pic>
        <p:nvPicPr>
          <p:cNvPr id="2" name="Picture 1">
            <a:extLst>
              <a:ext uri="{FF2B5EF4-FFF2-40B4-BE49-F238E27FC236}">
                <a16:creationId xmlns:a16="http://schemas.microsoft.com/office/drawing/2014/main" id="{7CD71334-7AB1-40C7-A5F1-0AF42D15AD88}"/>
              </a:ext>
            </a:extLst>
          </p:cNvPr>
          <p:cNvPicPr>
            <a:picLocks noChangeAspect="1"/>
          </p:cNvPicPr>
          <p:nvPr/>
        </p:nvPicPr>
        <p:blipFill rotWithShape="1">
          <a:blip r:embed="rId3"/>
          <a:srcRect l="6619" t="11065" r="20727" b="-2330"/>
          <a:stretch/>
        </p:blipFill>
        <p:spPr>
          <a:xfrm>
            <a:off x="3924690" y="359149"/>
            <a:ext cx="4579212" cy="4047744"/>
          </a:xfrm>
          <a:prstGeom prst="rect">
            <a:avLst/>
          </a:prstGeom>
        </p:spPr>
      </p:pic>
    </p:spTree>
    <p:extLst>
      <p:ext uri="{BB962C8B-B14F-4D97-AF65-F5344CB8AC3E}">
        <p14:creationId xmlns:p14="http://schemas.microsoft.com/office/powerpoint/2010/main" val="291739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51"/>
          <p:cNvSpPr txBox="1">
            <a:spLocks noGrp="1"/>
          </p:cNvSpPr>
          <p:nvPr>
            <p:ph type="title"/>
          </p:nvPr>
        </p:nvSpPr>
        <p:spPr>
          <a:xfrm>
            <a:off x="1189524" y="1606313"/>
            <a:ext cx="624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Discussion</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0"/>
          <p:cNvSpPr txBox="1">
            <a:spLocks noGrp="1"/>
          </p:cNvSpPr>
          <p:nvPr>
            <p:ph type="title"/>
          </p:nvPr>
        </p:nvSpPr>
        <p:spPr>
          <a:xfrm>
            <a:off x="336084" y="216425"/>
            <a:ext cx="66987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Resources</a:t>
            </a:r>
            <a:endParaRPr sz="5400" dirty="0"/>
          </a:p>
        </p:txBody>
      </p:sp>
      <p:sp>
        <p:nvSpPr>
          <p:cNvPr id="241" name="Google Shape;241;p50"/>
          <p:cNvSpPr txBox="1"/>
          <p:nvPr/>
        </p:nvSpPr>
        <p:spPr>
          <a:xfrm>
            <a:off x="274789" y="1014888"/>
            <a:ext cx="8594421" cy="2845500"/>
          </a:xfrm>
          <a:prstGeom prst="rect">
            <a:avLst/>
          </a:prstGeom>
          <a:noFill/>
          <a:ln>
            <a:noFill/>
          </a:ln>
        </p:spPr>
        <p:txBody>
          <a:bodyPr spcFirstLastPara="1" wrap="square" lIns="91425" tIns="91425" rIns="91425" bIns="91425" anchor="t" anchorCtr="0">
            <a:noAutofit/>
          </a:bodyPr>
          <a:lstStyle/>
          <a:p>
            <a:pPr marL="457200" lvl="0" indent="-457200">
              <a:buFont typeface="Arial" panose="020B0604020202020204" pitchFamily="34" charset="0"/>
              <a:buChar char="•"/>
            </a:pPr>
            <a:r>
              <a:rPr lang="en-US" sz="3000" dirty="0">
                <a:solidFill>
                  <a:schemeClr val="bg1"/>
                </a:solidFill>
              </a:rPr>
              <a:t>ASU Web Accessibility</a:t>
            </a:r>
            <a:r>
              <a:rPr lang="en-US" sz="3000" dirty="0">
                <a:solidFill>
                  <a:schemeClr val="bg1"/>
                </a:solidFill>
                <a:hlinkClick r:id="rId3">
                  <a:extLst>
                    <a:ext uri="{A12FA001-AC4F-418D-AE19-62706E023703}">
                      <ahyp:hlinkClr xmlns:ahyp="http://schemas.microsoft.com/office/drawing/2018/hyperlinkcolor" val="tx"/>
                    </a:ext>
                  </a:extLst>
                </a:hlinkClick>
              </a:rPr>
              <a:t> </a:t>
            </a:r>
            <a:r>
              <a:rPr lang="en-US" sz="3000" dirty="0">
                <a:solidFill>
                  <a:schemeClr val="bg1"/>
                </a:solidFill>
                <a:hlinkClick r:id="rId4">
                  <a:extLst>
                    <a:ext uri="{A12FA001-AC4F-418D-AE19-62706E023703}">
                      <ahyp:hlinkClr xmlns:ahyp="http://schemas.microsoft.com/office/drawing/2018/hyperlinkcolor" val="tx"/>
                    </a:ext>
                  </a:extLst>
                </a:hlinkClick>
              </a:rPr>
              <a:t>https://webaccessibility.asu.edu/articles</a:t>
            </a:r>
            <a:endParaRPr lang="en-US" sz="3000" dirty="0">
              <a:solidFill>
                <a:schemeClr val="bg1"/>
              </a:solidFill>
              <a:hlinkClick r:id="rId3">
                <a:extLst>
                  <a:ext uri="{A12FA001-AC4F-418D-AE19-62706E023703}">
                    <ahyp:hlinkClr xmlns:ahyp="http://schemas.microsoft.com/office/drawing/2018/hyperlinkcolor" val="tx"/>
                  </a:ext>
                </a:extLst>
              </a:hlinkClick>
            </a:endParaRPr>
          </a:p>
          <a:p>
            <a:pPr marL="457200" lvl="0" indent="-457200">
              <a:buFont typeface="Arial" panose="020B0604020202020204" pitchFamily="34" charset="0"/>
              <a:buChar char="•"/>
            </a:pPr>
            <a:r>
              <a:rPr lang="en-US" sz="3000" dirty="0">
                <a:solidFill>
                  <a:schemeClr val="bg1"/>
                </a:solidFill>
              </a:rPr>
              <a:t>ASU Accessibility Project - Join or request a speaker - </a:t>
            </a:r>
            <a:r>
              <a:rPr lang="en-US" sz="3000" dirty="0">
                <a:solidFill>
                  <a:schemeClr val="bg1"/>
                </a:solidFill>
                <a:hlinkClick r:id="rId3">
                  <a:extLst>
                    <a:ext uri="{A12FA001-AC4F-418D-AE19-62706E023703}">
                      <ahyp:hlinkClr xmlns:ahyp="http://schemas.microsoft.com/office/drawing/2018/hyperlinkcolor" val="tx"/>
                    </a:ext>
                  </a:extLst>
                </a:hlinkClick>
              </a:rPr>
              <a:t>Accessibility@ASU.edu </a:t>
            </a:r>
          </a:p>
          <a:p>
            <a:pPr marL="457200" lvl="0" indent="-457200" algn="l" rtl="0">
              <a:spcBef>
                <a:spcPts val="0"/>
              </a:spcBef>
              <a:spcAft>
                <a:spcPts val="0"/>
              </a:spcAft>
              <a:buFont typeface="Arial" panose="020B0604020202020204" pitchFamily="34" charset="0"/>
              <a:buChar char="•"/>
            </a:pPr>
            <a:r>
              <a:rPr lang="en-US" sz="3000" dirty="0">
                <a:solidFill>
                  <a:schemeClr val="bg1"/>
                </a:solidFill>
              </a:rPr>
              <a:t>Universal Design in Learning Information and Research Network </a:t>
            </a:r>
            <a:r>
              <a:rPr lang="en-US" sz="3000" dirty="0">
                <a:solidFill>
                  <a:schemeClr val="bg1"/>
                </a:solidFill>
                <a:hlinkClick r:id="rId5">
                  <a:extLst>
                    <a:ext uri="{A12FA001-AC4F-418D-AE19-62706E023703}">
                      <ahyp:hlinkClr xmlns:ahyp="http://schemas.microsoft.com/office/drawing/2018/hyperlinkcolor" val="tx"/>
                    </a:ext>
                  </a:extLst>
                </a:hlinkClick>
              </a:rPr>
              <a:t>Http://udl-irn.org</a:t>
            </a:r>
            <a:endParaRPr lang="en-US" sz="3000" dirty="0">
              <a:solidFill>
                <a:schemeClr val="bg1"/>
              </a:solidFill>
            </a:endParaRPr>
          </a:p>
          <a:p>
            <a:pPr marL="457200" lvl="0" indent="-457200">
              <a:buFont typeface="Arial" panose="020B0604020202020204" pitchFamily="34" charset="0"/>
              <a:buChar char="•"/>
            </a:pPr>
            <a:r>
              <a:rPr lang="en-US" sz="3000" dirty="0">
                <a:solidFill>
                  <a:schemeClr val="bg1"/>
                </a:solidFill>
              </a:rPr>
              <a:t>ASU’s LMS Training videos </a:t>
            </a:r>
            <a:r>
              <a:rPr lang="en-US" sz="3200" dirty="0">
                <a:solidFill>
                  <a:schemeClr val="bg1"/>
                </a:solidFill>
                <a:hlinkClick r:id="rId6">
                  <a:extLst>
                    <a:ext uri="{A12FA001-AC4F-418D-AE19-62706E023703}">
                      <ahyp:hlinkClr xmlns:ahyp="http://schemas.microsoft.com/office/drawing/2018/hyperlinkcolor" val="tx"/>
                    </a:ext>
                  </a:extLst>
                </a:hlinkClick>
              </a:rPr>
              <a:t>https://lms.asu.edu/Accessibility</a:t>
            </a:r>
            <a:endParaRPr lang="en-US" sz="3000" dirty="0">
              <a:solidFill>
                <a:schemeClr val="bg1"/>
              </a:solidFill>
            </a:endParaRPr>
          </a:p>
          <a:p>
            <a:endParaRPr lang="en-US" sz="30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3"/>
          <p:cNvSpPr txBox="1">
            <a:spLocks noGrp="1"/>
          </p:cNvSpPr>
          <p:nvPr>
            <p:ph type="title"/>
          </p:nvPr>
        </p:nvSpPr>
        <p:spPr>
          <a:xfrm>
            <a:off x="279803" y="163900"/>
            <a:ext cx="827940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dirty="0"/>
              <a:t>ASU Design Aspirations</a:t>
            </a:r>
            <a:endParaRPr sz="5400" dirty="0"/>
          </a:p>
        </p:txBody>
      </p:sp>
      <p:sp>
        <p:nvSpPr>
          <p:cNvPr id="125" name="Google Shape;125;p33"/>
          <p:cNvSpPr txBox="1">
            <a:spLocks noGrp="1"/>
          </p:cNvSpPr>
          <p:nvPr>
            <p:ph type="body" idx="4294967295"/>
          </p:nvPr>
        </p:nvSpPr>
        <p:spPr>
          <a:xfrm>
            <a:off x="508699" y="1204913"/>
            <a:ext cx="7821613" cy="3201987"/>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1100"/>
              <a:buFont typeface="Arial"/>
              <a:buNone/>
            </a:pPr>
            <a:r>
              <a:rPr lang="en" sz="3600" dirty="0">
                <a:solidFill>
                  <a:schemeClr val="bg1"/>
                </a:solidFill>
              </a:rPr>
              <a:t>1 - Empower student success</a:t>
            </a:r>
            <a:endParaRPr sz="3600" dirty="0">
              <a:solidFill>
                <a:schemeClr val="bg1"/>
              </a:solidFill>
            </a:endParaRPr>
          </a:p>
          <a:p>
            <a:pPr marL="457200" lvl="0" indent="0" algn="l" rtl="0">
              <a:spcBef>
                <a:spcPts val="0"/>
              </a:spcBef>
              <a:spcAft>
                <a:spcPts val="0"/>
              </a:spcAft>
              <a:buClr>
                <a:schemeClr val="dk1"/>
              </a:buClr>
              <a:buSzPts val="1100"/>
              <a:buFont typeface="Arial"/>
              <a:buNone/>
            </a:pPr>
            <a:r>
              <a:rPr lang="en" sz="3600" dirty="0">
                <a:solidFill>
                  <a:schemeClr val="bg1"/>
                </a:solidFill>
              </a:rPr>
              <a:t>5 - Leverage our place</a:t>
            </a:r>
            <a:endParaRPr sz="3600" dirty="0">
              <a:solidFill>
                <a:schemeClr val="bg1"/>
              </a:solidFill>
            </a:endParaRPr>
          </a:p>
          <a:p>
            <a:pPr marL="457200" lvl="0" indent="0" algn="l" rtl="0">
              <a:spcBef>
                <a:spcPts val="0"/>
              </a:spcBef>
              <a:spcAft>
                <a:spcPts val="0"/>
              </a:spcAft>
              <a:buClr>
                <a:schemeClr val="dk1"/>
              </a:buClr>
              <a:buSzPts val="1100"/>
              <a:buFont typeface="Arial"/>
              <a:buNone/>
            </a:pPr>
            <a:r>
              <a:rPr lang="en" sz="3600" dirty="0">
                <a:solidFill>
                  <a:schemeClr val="bg1"/>
                </a:solidFill>
              </a:rPr>
              <a:t>6 - Be socially engaged</a:t>
            </a:r>
            <a:endParaRPr sz="3600" dirty="0">
              <a:solidFill>
                <a:schemeClr val="bg1"/>
              </a:solidFill>
            </a:endParaRPr>
          </a:p>
          <a:p>
            <a:pPr marL="457200" lvl="0" indent="0" algn="l" rtl="0">
              <a:spcBef>
                <a:spcPts val="0"/>
              </a:spcBef>
              <a:spcAft>
                <a:spcPts val="0"/>
              </a:spcAft>
              <a:buClr>
                <a:schemeClr val="dk1"/>
              </a:buClr>
              <a:buSzPts val="1100"/>
              <a:buFont typeface="Arial"/>
              <a:buNone/>
            </a:pPr>
            <a:r>
              <a:rPr lang="en" sz="3600" dirty="0">
                <a:solidFill>
                  <a:schemeClr val="bg1"/>
                </a:solidFill>
              </a:rPr>
              <a:t>8 - Transform Society</a:t>
            </a:r>
            <a:endParaRPr sz="36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Accommodation and Accessibility</a:t>
            </a:r>
            <a:endParaRPr dirty="0">
              <a:solidFill>
                <a:schemeClr val="bg1"/>
              </a:solidFill>
            </a:endParaRPr>
          </a:p>
        </p:txBody>
      </p:sp>
      <p:pic>
        <p:nvPicPr>
          <p:cNvPr id="131" name="Google Shape;131;p34" descr="Three boys at a fence. In panel one, only one is tall enough to see. In panel three, they stand on boxes to allow all to see. In panel three, the fence is removed."/>
          <p:cNvPicPr preferRelativeResize="0"/>
          <p:nvPr/>
        </p:nvPicPr>
        <p:blipFill>
          <a:blip r:embed="rId3">
            <a:alphaModFix/>
          </a:blip>
          <a:stretch>
            <a:fillRect/>
          </a:stretch>
        </p:blipFill>
        <p:spPr>
          <a:xfrm>
            <a:off x="870825" y="1152475"/>
            <a:ext cx="7402351" cy="323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3000">
                <a:solidFill>
                  <a:schemeClr val="dk2"/>
                </a:solidFill>
              </a:rPr>
              <a:t>https://udl-irn.org/</a:t>
            </a:r>
            <a:endParaRPr/>
          </a:p>
        </p:txBody>
      </p:sp>
      <p:pic>
        <p:nvPicPr>
          <p:cNvPr id="138" name="Google Shape;138;p35"/>
          <p:cNvPicPr preferRelativeResize="0"/>
          <p:nvPr/>
        </p:nvPicPr>
        <p:blipFill>
          <a:blip r:embed="rId3">
            <a:alphaModFix/>
          </a:blip>
          <a:stretch>
            <a:fillRect/>
          </a:stretch>
        </p:blipFill>
        <p:spPr>
          <a:xfrm>
            <a:off x="253678" y="1152475"/>
            <a:ext cx="8636645" cy="3302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42"/>
        <p:cNvGrpSpPr/>
        <p:nvPr/>
      </p:nvGrpSpPr>
      <p:grpSpPr>
        <a:xfrm>
          <a:off x="0" y="0"/>
          <a:ext cx="0" cy="0"/>
          <a:chOff x="0" y="0"/>
          <a:chExt cx="0" cy="0"/>
        </a:xfrm>
      </p:grpSpPr>
      <p:sp>
        <p:nvSpPr>
          <p:cNvPr id="143" name="Google Shape;143;p36"/>
          <p:cNvSpPr txBox="1">
            <a:spLocks noGrp="1"/>
          </p:cNvSpPr>
          <p:nvPr>
            <p:ph type="title"/>
          </p:nvPr>
        </p:nvSpPr>
        <p:spPr>
          <a:xfrm>
            <a:off x="0" y="243600"/>
            <a:ext cx="9144000" cy="103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Universal Design in Learning </a:t>
            </a:r>
            <a:endParaRPr dirty="0"/>
          </a:p>
          <a:p>
            <a:pPr marL="0" lvl="0" indent="0" algn="ctr" rtl="0">
              <a:spcBef>
                <a:spcPts val="0"/>
              </a:spcBef>
              <a:spcAft>
                <a:spcPts val="0"/>
              </a:spcAft>
              <a:buNone/>
            </a:pPr>
            <a:r>
              <a:rPr lang="en" dirty="0"/>
              <a:t>Information and Research Network (UDL-IRN)</a:t>
            </a:r>
            <a:endParaRPr dirty="0"/>
          </a:p>
        </p:txBody>
      </p:sp>
      <p:sp>
        <p:nvSpPr>
          <p:cNvPr id="144" name="Google Shape;144;p36"/>
          <p:cNvSpPr txBox="1">
            <a:spLocks noGrp="1"/>
          </p:cNvSpPr>
          <p:nvPr>
            <p:ph type="body" idx="1"/>
          </p:nvPr>
        </p:nvSpPr>
        <p:spPr>
          <a:xfrm>
            <a:off x="311700" y="1283592"/>
            <a:ext cx="8520600" cy="36163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dirty="0"/>
              <a:t>Four Critical Elements</a:t>
            </a:r>
            <a:endParaRPr sz="3000" dirty="0"/>
          </a:p>
          <a:p>
            <a:pPr marL="457200" lvl="0" indent="-419100" algn="l" rtl="0">
              <a:spcBef>
                <a:spcPts val="1600"/>
              </a:spcBef>
              <a:spcAft>
                <a:spcPts val="0"/>
              </a:spcAft>
              <a:buSzPts val="3000"/>
              <a:buAutoNum type="arabicPeriod"/>
            </a:pPr>
            <a:r>
              <a:rPr lang="en" sz="3000" dirty="0"/>
              <a:t>Clear-Goals</a:t>
            </a:r>
            <a:endParaRPr sz="3000" dirty="0"/>
          </a:p>
          <a:p>
            <a:pPr marL="457200" lvl="0" indent="-419100" algn="l" rtl="0">
              <a:spcBef>
                <a:spcPts val="0"/>
              </a:spcBef>
              <a:spcAft>
                <a:spcPts val="0"/>
              </a:spcAft>
              <a:buSzPts val="3000"/>
              <a:buAutoNum type="arabicPeriod"/>
            </a:pPr>
            <a:r>
              <a:rPr lang="en" sz="3000" dirty="0"/>
              <a:t>Intentional Planning for Learner Variability</a:t>
            </a:r>
            <a:endParaRPr sz="3000" dirty="0"/>
          </a:p>
          <a:p>
            <a:pPr marL="457200" lvl="0" indent="-419100" algn="l" rtl="0">
              <a:spcBef>
                <a:spcPts val="0"/>
              </a:spcBef>
              <a:spcAft>
                <a:spcPts val="0"/>
              </a:spcAft>
              <a:buSzPts val="3000"/>
              <a:buAutoNum type="arabicPeriod"/>
            </a:pPr>
            <a:r>
              <a:rPr lang="en" sz="3000" dirty="0"/>
              <a:t>Flexible Methods and Materials</a:t>
            </a:r>
            <a:endParaRPr sz="3000" dirty="0"/>
          </a:p>
          <a:p>
            <a:pPr marL="457200" lvl="0" indent="-419100" algn="l" rtl="0">
              <a:spcBef>
                <a:spcPts val="0"/>
              </a:spcBef>
              <a:spcAft>
                <a:spcPts val="0"/>
              </a:spcAft>
              <a:buSzPts val="3000"/>
              <a:buAutoNum type="arabicPeriod"/>
            </a:pPr>
            <a:r>
              <a:rPr lang="en" sz="3000" dirty="0"/>
              <a:t>Timely Progress Monitoring</a:t>
            </a:r>
            <a:endParaRPr sz="3000" dirty="0"/>
          </a:p>
          <a:p>
            <a:pPr marL="0" lvl="0" indent="0" algn="ctr" rtl="0">
              <a:spcBef>
                <a:spcPts val="1600"/>
              </a:spcBef>
              <a:spcAft>
                <a:spcPts val="1600"/>
              </a:spcAft>
              <a:buNone/>
            </a:pPr>
            <a:r>
              <a:rPr lang="en" sz="3000" dirty="0"/>
              <a:t>https://udl-irn.org/</a:t>
            </a:r>
            <a:endParaRPr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7"/>
          <p:cNvSpPr txBox="1">
            <a:spLocks noGrp="1"/>
          </p:cNvSpPr>
          <p:nvPr>
            <p:ph type="title"/>
          </p:nvPr>
        </p:nvSpPr>
        <p:spPr>
          <a:xfrm>
            <a:off x="1566342" y="1999050"/>
            <a:ext cx="624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So, Let’s Plan </a:t>
            </a:r>
            <a:r>
              <a:rPr lang="en-US" dirty="0"/>
              <a:t>A</a:t>
            </a:r>
            <a:r>
              <a:rPr lang="en" dirty="0"/>
              <a:t>n Event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UD and the built environment</a:t>
            </a:r>
            <a:endParaRPr/>
          </a:p>
        </p:txBody>
      </p:sp>
      <p:pic>
        <p:nvPicPr>
          <p:cNvPr id="1026" name="Picture 2" descr="Image result for curb cuts">
            <a:extLst>
              <a:ext uri="{FF2B5EF4-FFF2-40B4-BE49-F238E27FC236}">
                <a16:creationId xmlns:a16="http://schemas.microsoft.com/office/drawing/2014/main" id="{2DC786E8-48D9-4090-AF37-622EE629A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465" y="2277226"/>
            <a:ext cx="3510287" cy="27321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arking accessibility">
            <a:extLst>
              <a:ext uri="{FF2B5EF4-FFF2-40B4-BE49-F238E27FC236}">
                <a16:creationId xmlns:a16="http://schemas.microsoft.com/office/drawing/2014/main" id="{3CA63921-DE4C-4432-B1AF-C8E8A90815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984" y="1173144"/>
            <a:ext cx="4803259" cy="220816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722A356-3C9D-4657-A2E2-450D61244ACB}"/>
              </a:ext>
            </a:extLst>
          </p:cNvPr>
          <p:cNvPicPr>
            <a:picLocks noChangeAspect="1"/>
          </p:cNvPicPr>
          <p:nvPr/>
        </p:nvPicPr>
        <p:blipFill>
          <a:blip r:embed="rId5"/>
          <a:stretch>
            <a:fillRect/>
          </a:stretch>
        </p:blipFill>
        <p:spPr>
          <a:xfrm>
            <a:off x="419984" y="3536728"/>
            <a:ext cx="2943225" cy="1552575"/>
          </a:xfrm>
          <a:prstGeom prst="rect">
            <a:avLst/>
          </a:prstGeom>
        </p:spPr>
      </p:pic>
      <p:pic>
        <p:nvPicPr>
          <p:cNvPr id="3" name="Picture 2">
            <a:extLst>
              <a:ext uri="{FF2B5EF4-FFF2-40B4-BE49-F238E27FC236}">
                <a16:creationId xmlns:a16="http://schemas.microsoft.com/office/drawing/2014/main" id="{A203F727-6B3C-45F5-9087-DCDB82DD9DC2}"/>
              </a:ext>
            </a:extLst>
          </p:cNvPr>
          <p:cNvPicPr>
            <a:picLocks noChangeAspect="1"/>
          </p:cNvPicPr>
          <p:nvPr/>
        </p:nvPicPr>
        <p:blipFill>
          <a:blip r:embed="rId6"/>
          <a:stretch>
            <a:fillRect/>
          </a:stretch>
        </p:blipFill>
        <p:spPr>
          <a:xfrm>
            <a:off x="6841006" y="134101"/>
            <a:ext cx="2143125" cy="2143125"/>
          </a:xfrm>
          <a:prstGeom prst="rect">
            <a:avLst/>
          </a:prstGeom>
        </p:spPr>
      </p:pic>
      <p:sp>
        <p:nvSpPr>
          <p:cNvPr id="4" name="TextBox 3">
            <a:extLst>
              <a:ext uri="{FF2B5EF4-FFF2-40B4-BE49-F238E27FC236}">
                <a16:creationId xmlns:a16="http://schemas.microsoft.com/office/drawing/2014/main" id="{484A5D3D-F681-4181-A7CF-439C496EDDA8}"/>
              </a:ext>
            </a:extLst>
          </p:cNvPr>
          <p:cNvSpPr txBox="1"/>
          <p:nvPr/>
        </p:nvSpPr>
        <p:spPr>
          <a:xfrm>
            <a:off x="3476847" y="3601024"/>
            <a:ext cx="1669311" cy="584775"/>
          </a:xfrm>
          <a:prstGeom prst="rect">
            <a:avLst/>
          </a:prstGeom>
          <a:noFill/>
        </p:spPr>
        <p:txBody>
          <a:bodyPr wrap="square" rtlCol="0">
            <a:spAutoFit/>
          </a:bodyPr>
          <a:lstStyle/>
          <a:p>
            <a:r>
              <a:rPr lang="en-US" sz="1800" dirty="0"/>
              <a:t>&lt;</a:t>
            </a:r>
            <a:r>
              <a:rPr lang="en-US" dirty="0"/>
              <a:t> Fingers reading braille Toilet sign</a:t>
            </a:r>
          </a:p>
        </p:txBody>
      </p:sp>
      <p:sp>
        <p:nvSpPr>
          <p:cNvPr id="5" name="TextBox 4">
            <a:extLst>
              <a:ext uri="{FF2B5EF4-FFF2-40B4-BE49-F238E27FC236}">
                <a16:creationId xmlns:a16="http://schemas.microsoft.com/office/drawing/2014/main" id="{5414D023-7846-4629-A351-B5930937928C}"/>
              </a:ext>
            </a:extLst>
          </p:cNvPr>
          <p:cNvSpPr txBox="1"/>
          <p:nvPr/>
        </p:nvSpPr>
        <p:spPr>
          <a:xfrm>
            <a:off x="3476847" y="4148177"/>
            <a:ext cx="1746396" cy="1015663"/>
          </a:xfrm>
          <a:prstGeom prst="rect">
            <a:avLst/>
          </a:prstGeom>
          <a:noFill/>
        </p:spPr>
        <p:txBody>
          <a:bodyPr wrap="square" rtlCol="0">
            <a:spAutoFit/>
          </a:bodyPr>
          <a:lstStyle/>
          <a:p>
            <a:r>
              <a:rPr lang="en-US" dirty="0"/>
              <a:t>Man &amp; women   </a:t>
            </a:r>
            <a:r>
              <a:rPr lang="en-US" sz="1800" dirty="0"/>
              <a:t>&gt;</a:t>
            </a:r>
            <a:r>
              <a:rPr lang="en-US" dirty="0"/>
              <a:t> wheel chair user at crosswalk with no curb cut.</a:t>
            </a:r>
          </a:p>
        </p:txBody>
      </p:sp>
      <p:sp>
        <p:nvSpPr>
          <p:cNvPr id="6" name="TextBox 5">
            <a:extLst>
              <a:ext uri="{FF2B5EF4-FFF2-40B4-BE49-F238E27FC236}">
                <a16:creationId xmlns:a16="http://schemas.microsoft.com/office/drawing/2014/main" id="{6D204193-C70C-42CC-A06C-FC376EDD09F0}"/>
              </a:ext>
            </a:extLst>
          </p:cNvPr>
          <p:cNvSpPr txBox="1"/>
          <p:nvPr/>
        </p:nvSpPr>
        <p:spPr>
          <a:xfrm>
            <a:off x="5558802" y="728297"/>
            <a:ext cx="1628807" cy="800219"/>
          </a:xfrm>
          <a:prstGeom prst="rect">
            <a:avLst/>
          </a:prstGeom>
          <a:noFill/>
        </p:spPr>
        <p:txBody>
          <a:bodyPr wrap="square" rtlCol="0">
            <a:spAutoFit/>
          </a:bodyPr>
          <a:lstStyle/>
          <a:p>
            <a:r>
              <a:rPr lang="en-US" dirty="0"/>
              <a:t>Assistive      </a:t>
            </a:r>
            <a:r>
              <a:rPr lang="en-US" sz="1800" dirty="0"/>
              <a:t>&gt;</a:t>
            </a:r>
            <a:r>
              <a:rPr lang="en-US" dirty="0"/>
              <a:t> Listening system in place</a:t>
            </a:r>
          </a:p>
        </p:txBody>
      </p:sp>
      <p:sp>
        <p:nvSpPr>
          <p:cNvPr id="7" name="TextBox 6">
            <a:extLst>
              <a:ext uri="{FF2B5EF4-FFF2-40B4-BE49-F238E27FC236}">
                <a16:creationId xmlns:a16="http://schemas.microsoft.com/office/drawing/2014/main" id="{0F464F66-7900-4F11-A85E-0B8189ADA82D}"/>
              </a:ext>
            </a:extLst>
          </p:cNvPr>
          <p:cNvSpPr txBox="1"/>
          <p:nvPr/>
        </p:nvSpPr>
        <p:spPr>
          <a:xfrm>
            <a:off x="5558802" y="1593764"/>
            <a:ext cx="1501217" cy="584775"/>
          </a:xfrm>
          <a:prstGeom prst="rect">
            <a:avLst/>
          </a:prstGeom>
          <a:noFill/>
        </p:spPr>
        <p:txBody>
          <a:bodyPr wrap="square" rtlCol="0">
            <a:spAutoFit/>
          </a:bodyPr>
          <a:lstStyle/>
          <a:p>
            <a:r>
              <a:rPr lang="en-US" sz="1800" dirty="0"/>
              <a:t>&lt;</a:t>
            </a:r>
            <a:r>
              <a:rPr lang="en-US" dirty="0"/>
              <a:t>   Accessibility Parking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9"/>
          <p:cNvPicPr preferRelativeResize="0"/>
          <p:nvPr/>
        </p:nvPicPr>
        <p:blipFill>
          <a:blip r:embed="rId3">
            <a:alphaModFix/>
          </a:blip>
          <a:stretch>
            <a:fillRect/>
          </a:stretch>
        </p:blipFill>
        <p:spPr>
          <a:xfrm>
            <a:off x="0" y="0"/>
            <a:ext cx="9144000" cy="5171436"/>
          </a:xfrm>
          <a:prstGeom prst="rect">
            <a:avLst/>
          </a:prstGeom>
          <a:noFill/>
          <a:ln>
            <a:noFill/>
          </a:ln>
        </p:spPr>
      </p:pic>
      <p:sp>
        <p:nvSpPr>
          <p:cNvPr id="161" name="Google Shape;161;p39"/>
          <p:cNvSpPr txBox="1">
            <a:spLocks noGrp="1"/>
          </p:cNvSpPr>
          <p:nvPr>
            <p:ph type="title"/>
          </p:nvPr>
        </p:nvSpPr>
        <p:spPr>
          <a:xfrm>
            <a:off x="2539425" y="1019725"/>
            <a:ext cx="2674800" cy="52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600" b="1"/>
              <a:t>Digital Access</a:t>
            </a:r>
            <a:endParaRPr sz="2600" b="1"/>
          </a:p>
        </p:txBody>
      </p:sp>
      <p:sp>
        <p:nvSpPr>
          <p:cNvPr id="162" name="Google Shape;162;p39"/>
          <p:cNvSpPr txBox="1"/>
          <p:nvPr/>
        </p:nvSpPr>
        <p:spPr>
          <a:xfrm>
            <a:off x="3204750" y="1377925"/>
            <a:ext cx="1868100" cy="170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Email</a:t>
            </a:r>
            <a:endParaRPr sz="1800" b="1"/>
          </a:p>
          <a:p>
            <a:pPr marL="0" lvl="0" indent="0" algn="l" rtl="0">
              <a:spcBef>
                <a:spcPts val="0"/>
              </a:spcBef>
              <a:spcAft>
                <a:spcPts val="0"/>
              </a:spcAft>
              <a:buNone/>
            </a:pPr>
            <a:r>
              <a:rPr lang="en" sz="1800" b="1"/>
              <a:t>Website</a:t>
            </a:r>
            <a:endParaRPr sz="1800" b="1"/>
          </a:p>
          <a:p>
            <a:pPr marL="0" lvl="0" indent="0" algn="l" rtl="0">
              <a:spcBef>
                <a:spcPts val="0"/>
              </a:spcBef>
              <a:spcAft>
                <a:spcPts val="0"/>
              </a:spcAft>
              <a:buNone/>
            </a:pPr>
            <a:r>
              <a:rPr lang="en" sz="1800" b="1"/>
              <a:t>Social media</a:t>
            </a:r>
            <a:endParaRPr sz="1800" b="1"/>
          </a:p>
          <a:p>
            <a:pPr marL="0" lvl="0" indent="0" algn="l" rtl="0">
              <a:spcBef>
                <a:spcPts val="0"/>
              </a:spcBef>
              <a:spcAft>
                <a:spcPts val="0"/>
              </a:spcAft>
              <a:buClr>
                <a:schemeClr val="dk1"/>
              </a:buClr>
              <a:buSzPts val="1100"/>
              <a:buFont typeface="Arial"/>
              <a:buNone/>
            </a:pPr>
            <a:r>
              <a:rPr lang="en" sz="1800" b="1"/>
              <a:t>PowerPoint</a:t>
            </a:r>
            <a:endParaRPr sz="1800" b="1"/>
          </a:p>
        </p:txBody>
      </p:sp>
    </p:spTree>
  </p:cSld>
  <p:clrMapOvr>
    <a:masterClrMapping/>
  </p:clrMapOvr>
</p:sld>
</file>

<file path=ppt/theme/theme1.xml><?xml version="1.0" encoding="utf-8"?>
<a:theme xmlns:a="http://schemas.openxmlformats.org/drawingml/2006/main" name="ASU Template">
  <a:themeElements>
    <a:clrScheme name="ASU Pallet">
      <a:dk1>
        <a:srgbClr val="000000"/>
      </a:dk1>
      <a:lt1>
        <a:srgbClr val="FFFFFF"/>
      </a:lt1>
      <a:dk2>
        <a:srgbClr val="951D40"/>
      </a:dk2>
      <a:lt2>
        <a:srgbClr val="5C6670"/>
      </a:lt2>
      <a:accent1>
        <a:srgbClr val="FFC627"/>
      </a:accent1>
      <a:accent2>
        <a:srgbClr val="951D40"/>
      </a:accent2>
      <a:accent3>
        <a:srgbClr val="78BE20"/>
      </a:accent3>
      <a:accent4>
        <a:srgbClr val="FF7F32"/>
      </a:accent4>
      <a:accent5>
        <a:srgbClr val="00A3E0"/>
      </a:accent5>
      <a:accent6>
        <a:srgbClr val="000000"/>
      </a:accent6>
      <a:hlink>
        <a:srgbClr val="951D40"/>
      </a:hlink>
      <a:folHlink>
        <a:srgbClr val="5C66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9BD696BBBD6C4ABE1C2E2D4E4DBB71" ma:contentTypeVersion="7" ma:contentTypeDescription="Create a new document." ma:contentTypeScope="" ma:versionID="80eda722ccddcbca487214865cb8eb98">
  <xsd:schema xmlns:xsd="http://www.w3.org/2001/XMLSchema" xmlns:xs="http://www.w3.org/2001/XMLSchema" xmlns:p="http://schemas.microsoft.com/office/2006/metadata/properties" xmlns:ns3="4728700a-fb5e-4cd8-99c7-196276b89701" targetNamespace="http://schemas.microsoft.com/office/2006/metadata/properties" ma:root="true" ma:fieldsID="d86c9b9cc97b850f108f38de70108dfd" ns3:_="">
    <xsd:import namespace="4728700a-fb5e-4cd8-99c7-196276b8970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8700a-fb5e-4cd8-99c7-196276b8970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974F31-5A61-4192-9F41-FDA75C62A70D}">
  <ds:schemaRefs>
    <ds:schemaRef ds:uri="http://schemas.microsoft.com/office/2006/metadata/contentType"/>
    <ds:schemaRef ds:uri="http://schemas.microsoft.com/office/2006/metadata/properties/metaAttributes"/>
    <ds:schemaRef ds:uri="http://www.w3.org/2000/xmlns/"/>
    <ds:schemaRef ds:uri="http://www.w3.org/2001/XMLSchema"/>
    <ds:schemaRef ds:uri="4728700a-fb5e-4cd8-99c7-196276b8970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F94362-6320-4A58-9B3A-87A2909CC61B}">
  <ds:schemaRefs>
    <ds:schemaRef ds:uri="http://schemas.microsoft.com/sharepoint/v3/contenttype/forms"/>
  </ds:schemaRefs>
</ds:datastoreItem>
</file>

<file path=customXml/itemProps3.xml><?xml version="1.0" encoding="utf-8"?>
<ds:datastoreItem xmlns:ds="http://schemas.openxmlformats.org/officeDocument/2006/customXml" ds:itemID="{C17CDB36-D86E-4BFB-9456-C5D3578AFD92}">
  <ds:schemaRefs>
    <ds:schemaRef ds:uri="http://www.w3.org/XML/1998/namespace"/>
    <ds:schemaRef ds:uri="http://purl.org/dc/dcmitype/"/>
    <ds:schemaRef ds:uri="4728700a-fb5e-4cd8-99c7-196276b89701"/>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438</TotalTime>
  <Words>798</Words>
  <Application>Microsoft Office PowerPoint</Application>
  <PresentationFormat>On-screen Show (16:9)</PresentationFormat>
  <Paragraphs>130</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Courier New</vt:lpstr>
      <vt:lpstr>source sans pro</vt:lpstr>
      <vt:lpstr>ASU Template</vt:lpstr>
      <vt:lpstr>Reaching Everyone: Accessibility in Communications and Event Planning</vt:lpstr>
      <vt:lpstr>What are some reasons that we plan events?</vt:lpstr>
      <vt:lpstr>ASU Design Aspirations</vt:lpstr>
      <vt:lpstr>Accommodation and Accessibility</vt:lpstr>
      <vt:lpstr>https://udl-irn.org/</vt:lpstr>
      <vt:lpstr>Universal Design in Learning  Information and Research Network (UDL-IRN)</vt:lpstr>
      <vt:lpstr>So, Let’s Plan An Event</vt:lpstr>
      <vt:lpstr> UD and the built environment</vt:lpstr>
      <vt:lpstr>Digital Access</vt:lpstr>
      <vt:lpstr>Caption all videos.</vt:lpstr>
      <vt:lpstr>Add alternative text</vt:lpstr>
      <vt:lpstr>Email</vt:lpstr>
      <vt:lpstr>What’s good ALT text? - example 1</vt:lpstr>
      <vt:lpstr>What’s good ALT text? - example 2</vt:lpstr>
      <vt:lpstr>What’s good ALT text? - example 3</vt:lpstr>
      <vt:lpstr>Website</vt:lpstr>
      <vt:lpstr>Social media</vt:lpstr>
      <vt:lpstr>PowerPoint</vt:lpstr>
      <vt:lpstr>Engagement Access</vt:lpstr>
      <vt:lpstr>Memory Learning Recall</vt:lpstr>
      <vt:lpstr>PowerPoint Presentation</vt:lpstr>
      <vt:lpstr>Environment Society Mobility</vt:lpstr>
      <vt:lpstr>ASU Web Accessibility</vt:lpstr>
      <vt:lpstr>ASU LMS Accessibility</vt:lpstr>
      <vt:lpstr>Discussion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Everyone: Accessibility in Communications and Event Planning</dc:title>
  <dc:creator>Adero Allison</dc:creator>
  <cp:lastModifiedBy>Adero Allison</cp:lastModifiedBy>
  <cp:revision>12</cp:revision>
  <dcterms:modified xsi:type="dcterms:W3CDTF">2019-10-22T20:32:33Z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0x010100619BD696BBBD6C4ABE1C2E2D4E4DBB71</vt:lpwstr>
  </property>
</Properties>
</file>